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2" r:id="rId4"/>
  </p:sldMasterIdLst>
  <p:notesMasterIdLst>
    <p:notesMasterId r:id="rId65"/>
  </p:notesMasterIdLst>
  <p:sldIdLst>
    <p:sldId id="256" r:id="rId5"/>
    <p:sldId id="329" r:id="rId6"/>
    <p:sldId id="258" r:id="rId7"/>
    <p:sldId id="320" r:id="rId8"/>
    <p:sldId id="323" r:id="rId9"/>
    <p:sldId id="351" r:id="rId10"/>
    <p:sldId id="380" r:id="rId11"/>
    <p:sldId id="410" r:id="rId12"/>
    <p:sldId id="407" r:id="rId13"/>
    <p:sldId id="408" r:id="rId14"/>
    <p:sldId id="409" r:id="rId15"/>
    <p:sldId id="321" r:id="rId16"/>
    <p:sldId id="382" r:id="rId17"/>
    <p:sldId id="369" r:id="rId18"/>
    <p:sldId id="330" r:id="rId19"/>
    <p:sldId id="309" r:id="rId20"/>
    <p:sldId id="341" r:id="rId21"/>
    <p:sldId id="383" r:id="rId22"/>
    <p:sldId id="411" r:id="rId23"/>
    <p:sldId id="412" r:id="rId24"/>
    <p:sldId id="377" r:id="rId25"/>
    <p:sldId id="413" r:id="rId26"/>
    <p:sldId id="353" r:id="rId27"/>
    <p:sldId id="371" r:id="rId28"/>
    <p:sldId id="312" r:id="rId29"/>
    <p:sldId id="385" r:id="rId30"/>
    <p:sldId id="415" r:id="rId31"/>
    <p:sldId id="416" r:id="rId32"/>
    <p:sldId id="417" r:id="rId33"/>
    <p:sldId id="418" r:id="rId34"/>
    <p:sldId id="289" r:id="rId35"/>
    <p:sldId id="331" r:id="rId36"/>
    <p:sldId id="424" r:id="rId37"/>
    <p:sldId id="425" r:id="rId38"/>
    <p:sldId id="426" r:id="rId39"/>
    <p:sldId id="427" r:id="rId40"/>
    <p:sldId id="419" r:id="rId41"/>
    <p:sldId id="420" r:id="rId42"/>
    <p:sldId id="421" r:id="rId43"/>
    <p:sldId id="422" r:id="rId44"/>
    <p:sldId id="423" r:id="rId45"/>
    <p:sldId id="360" r:id="rId46"/>
    <p:sldId id="376" r:id="rId47"/>
    <p:sldId id="378" r:id="rId48"/>
    <p:sldId id="291" r:id="rId49"/>
    <p:sldId id="293" r:id="rId50"/>
    <p:sldId id="508" r:id="rId51"/>
    <p:sldId id="512" r:id="rId52"/>
    <p:sldId id="514" r:id="rId53"/>
    <p:sldId id="515" r:id="rId54"/>
    <p:sldId id="479" r:id="rId55"/>
    <p:sldId id="361" r:id="rId56"/>
    <p:sldId id="388" r:id="rId57"/>
    <p:sldId id="505" r:id="rId58"/>
    <p:sldId id="389" r:id="rId59"/>
    <p:sldId id="391" r:id="rId60"/>
    <p:sldId id="506" r:id="rId61"/>
    <p:sldId id="393" r:id="rId62"/>
    <p:sldId id="507" r:id="rId63"/>
    <p:sldId id="270" r:id="rId64"/>
  </p:sldIdLst>
  <p:sldSz cx="9144000" cy="6858000" type="screen4x3"/>
  <p:notesSz cx="6858000" cy="9144000"/>
  <p:custDataLst>
    <p:tags r:id="rId6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go Minh Phuoc" initials="NMP" lastIdx="1" clrIdx="0">
    <p:extLst>
      <p:ext uri="{19B8F6BF-5375-455C-9EA6-DF929625EA0E}">
        <p15:presenceInfo xmlns:p15="http://schemas.microsoft.com/office/powerpoint/2012/main" userId="Ngo Minh Phuoc"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3CFF7"/>
    <a:srgbClr val="A3F7E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5A5FDE3-00E4-464A-AFA6-FB1B02067D01}" v="58" dt="2021-06-16T09:48:50.68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130" autoAdjust="0"/>
    <p:restoredTop sz="72312"/>
  </p:normalViewPr>
  <p:slideViewPr>
    <p:cSldViewPr snapToGrid="0" snapToObjects="1">
      <p:cViewPr varScale="1">
        <p:scale>
          <a:sx n="92" d="100"/>
          <a:sy n="92" d="100"/>
        </p:scale>
        <p:origin x="1216" y="176"/>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gs" Target="tags/tag1.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microsoft.com/office/2016/11/relationships/changesInfo" Target="changesInfos/changesInfo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commentAuthors" Target="commentAuthor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notesMaster" Target="notesMasters/notesMaster1.xml"/><Relationship Id="rId73"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71"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I Thu-Thuy" userId="c8b930f39d1179b5" providerId="LiveId" clId="{D5A5FDE3-00E4-464A-AFA6-FB1B02067D01}"/>
    <pc:docChg chg="undo custSel addSld delSld modSld sldOrd">
      <pc:chgData name="THAI Thu-Thuy" userId="c8b930f39d1179b5" providerId="LiveId" clId="{D5A5FDE3-00E4-464A-AFA6-FB1B02067D01}" dt="2021-06-16T09:50:25.146" v="1922" actId="47"/>
      <pc:docMkLst>
        <pc:docMk/>
      </pc:docMkLst>
      <pc:sldChg chg="modSp mod">
        <pc:chgData name="THAI Thu-Thuy" userId="c8b930f39d1179b5" providerId="LiveId" clId="{D5A5FDE3-00E4-464A-AFA6-FB1B02067D01}" dt="2021-06-16T09:16:50.609" v="814" actId="2711"/>
        <pc:sldMkLst>
          <pc:docMk/>
          <pc:sldMk cId="3838769436" sldId="256"/>
        </pc:sldMkLst>
        <pc:spChg chg="mod">
          <ac:chgData name="THAI Thu-Thuy" userId="c8b930f39d1179b5" providerId="LiveId" clId="{D5A5FDE3-00E4-464A-AFA6-FB1B02067D01}" dt="2021-06-16T09:16:50.609" v="814" actId="2711"/>
          <ac:spMkLst>
            <pc:docMk/>
            <pc:sldMk cId="3838769436" sldId="256"/>
            <ac:spMk id="3" creationId="{00000000-0000-0000-0000-000000000000}"/>
          </ac:spMkLst>
        </pc:spChg>
      </pc:sldChg>
      <pc:sldChg chg="modSp mod">
        <pc:chgData name="THAI Thu-Thuy" userId="c8b930f39d1179b5" providerId="LiveId" clId="{D5A5FDE3-00E4-464A-AFA6-FB1B02067D01}" dt="2021-06-16T09:17:07.664" v="816" actId="2711"/>
        <pc:sldMkLst>
          <pc:docMk/>
          <pc:sldMk cId="2249941394" sldId="258"/>
        </pc:sldMkLst>
        <pc:spChg chg="mod">
          <ac:chgData name="THAI Thu-Thuy" userId="c8b930f39d1179b5" providerId="LiveId" clId="{D5A5FDE3-00E4-464A-AFA6-FB1B02067D01}" dt="2021-06-16T09:17:02.349" v="815" actId="2711"/>
          <ac:spMkLst>
            <pc:docMk/>
            <pc:sldMk cId="2249941394" sldId="258"/>
            <ac:spMk id="2" creationId="{00000000-0000-0000-0000-000000000000}"/>
          </ac:spMkLst>
        </pc:spChg>
        <pc:spChg chg="mod">
          <ac:chgData name="THAI Thu-Thuy" userId="c8b930f39d1179b5" providerId="LiveId" clId="{D5A5FDE3-00E4-464A-AFA6-FB1B02067D01}" dt="2021-06-16T09:17:07.664" v="816" actId="2711"/>
          <ac:spMkLst>
            <pc:docMk/>
            <pc:sldMk cId="2249941394" sldId="258"/>
            <ac:spMk id="3" creationId="{00000000-0000-0000-0000-000000000000}"/>
          </ac:spMkLst>
        </pc:spChg>
      </pc:sldChg>
      <pc:sldChg chg="modSp mod">
        <pc:chgData name="THAI Thu-Thuy" userId="c8b930f39d1179b5" providerId="LiveId" clId="{D5A5FDE3-00E4-464A-AFA6-FB1B02067D01}" dt="2021-06-16T09:20:07.896" v="842" actId="2711"/>
        <pc:sldMkLst>
          <pc:docMk/>
          <pc:sldMk cId="748410990" sldId="260"/>
        </pc:sldMkLst>
        <pc:spChg chg="mod">
          <ac:chgData name="THAI Thu-Thuy" userId="c8b930f39d1179b5" providerId="LiveId" clId="{D5A5FDE3-00E4-464A-AFA6-FB1B02067D01}" dt="2021-06-16T09:20:07.896" v="842" actId="2711"/>
          <ac:spMkLst>
            <pc:docMk/>
            <pc:sldMk cId="748410990" sldId="260"/>
            <ac:spMk id="6" creationId="{00000000-0000-0000-0000-000000000000}"/>
          </ac:spMkLst>
        </pc:spChg>
        <pc:spChg chg="mod">
          <ac:chgData name="THAI Thu-Thuy" userId="c8b930f39d1179b5" providerId="LiveId" clId="{D5A5FDE3-00E4-464A-AFA6-FB1B02067D01}" dt="2021-06-16T09:20:03.055" v="841" actId="2711"/>
          <ac:spMkLst>
            <pc:docMk/>
            <pc:sldMk cId="748410990" sldId="260"/>
            <ac:spMk id="8" creationId="{F6D4A919-76B8-47B8-BF78-4F34C9DF8A6F}"/>
          </ac:spMkLst>
        </pc:spChg>
      </pc:sldChg>
      <pc:sldChg chg="del">
        <pc:chgData name="THAI Thu-Thuy" userId="c8b930f39d1179b5" providerId="LiveId" clId="{D5A5FDE3-00E4-464A-AFA6-FB1B02067D01}" dt="2021-06-16T09:49:50.103" v="1903" actId="47"/>
        <pc:sldMkLst>
          <pc:docMk/>
          <pc:sldMk cId="3682968502" sldId="292"/>
        </pc:sldMkLst>
      </pc:sldChg>
      <pc:sldChg chg="del">
        <pc:chgData name="THAI Thu-Thuy" userId="c8b930f39d1179b5" providerId="LiveId" clId="{D5A5FDE3-00E4-464A-AFA6-FB1B02067D01}" dt="2021-06-16T09:49:51.581" v="1904" actId="47"/>
        <pc:sldMkLst>
          <pc:docMk/>
          <pc:sldMk cId="2384956513" sldId="293"/>
        </pc:sldMkLst>
      </pc:sldChg>
      <pc:sldChg chg="modSp mod">
        <pc:chgData name="THAI Thu-Thuy" userId="c8b930f39d1179b5" providerId="LiveId" clId="{D5A5FDE3-00E4-464A-AFA6-FB1B02067D01}" dt="2021-06-16T09:19:25.405" v="836" actId="2711"/>
        <pc:sldMkLst>
          <pc:docMk/>
          <pc:sldMk cId="4124548875" sldId="294"/>
        </pc:sldMkLst>
        <pc:spChg chg="mod">
          <ac:chgData name="THAI Thu-Thuy" userId="c8b930f39d1179b5" providerId="LiveId" clId="{D5A5FDE3-00E4-464A-AFA6-FB1B02067D01}" dt="2021-06-16T09:19:20.208" v="835" actId="2711"/>
          <ac:spMkLst>
            <pc:docMk/>
            <pc:sldMk cId="4124548875" sldId="294"/>
            <ac:spMk id="3" creationId="{00000000-0000-0000-0000-000000000000}"/>
          </ac:spMkLst>
        </pc:spChg>
        <pc:spChg chg="mod">
          <ac:chgData name="THAI Thu-Thuy" userId="c8b930f39d1179b5" providerId="LiveId" clId="{D5A5FDE3-00E4-464A-AFA6-FB1B02067D01}" dt="2021-06-16T09:19:25.405" v="836" actId="2711"/>
          <ac:spMkLst>
            <pc:docMk/>
            <pc:sldMk cId="4124548875" sldId="294"/>
            <ac:spMk id="6" creationId="{00000000-0000-0000-0000-000000000000}"/>
          </ac:spMkLst>
        </pc:spChg>
      </pc:sldChg>
      <pc:sldChg chg="del">
        <pc:chgData name="THAI Thu-Thuy" userId="c8b930f39d1179b5" providerId="LiveId" clId="{D5A5FDE3-00E4-464A-AFA6-FB1B02067D01}" dt="2021-06-16T09:49:52.476" v="1905" actId="47"/>
        <pc:sldMkLst>
          <pc:docMk/>
          <pc:sldMk cId="3960188137" sldId="295"/>
        </pc:sldMkLst>
      </pc:sldChg>
      <pc:sldChg chg="del">
        <pc:chgData name="THAI Thu-Thuy" userId="c8b930f39d1179b5" providerId="LiveId" clId="{D5A5FDE3-00E4-464A-AFA6-FB1B02067D01}" dt="2021-06-16T09:49:47.273" v="1902" actId="47"/>
        <pc:sldMkLst>
          <pc:docMk/>
          <pc:sldMk cId="737490397" sldId="296"/>
        </pc:sldMkLst>
      </pc:sldChg>
      <pc:sldChg chg="del">
        <pc:chgData name="THAI Thu-Thuy" userId="c8b930f39d1179b5" providerId="LiveId" clId="{D5A5FDE3-00E4-464A-AFA6-FB1B02067D01}" dt="2021-06-16T09:49:53.147" v="1906" actId="47"/>
        <pc:sldMkLst>
          <pc:docMk/>
          <pc:sldMk cId="2555552213" sldId="297"/>
        </pc:sldMkLst>
      </pc:sldChg>
      <pc:sldChg chg="del">
        <pc:chgData name="THAI Thu-Thuy" userId="c8b930f39d1179b5" providerId="LiveId" clId="{D5A5FDE3-00E4-464A-AFA6-FB1B02067D01}" dt="2021-06-16T09:49:54.198" v="1908" actId="47"/>
        <pc:sldMkLst>
          <pc:docMk/>
          <pc:sldMk cId="1898912079" sldId="298"/>
        </pc:sldMkLst>
      </pc:sldChg>
      <pc:sldChg chg="del">
        <pc:chgData name="THAI Thu-Thuy" userId="c8b930f39d1179b5" providerId="LiveId" clId="{D5A5FDE3-00E4-464A-AFA6-FB1B02067D01}" dt="2021-06-16T09:49:59.506" v="1913" actId="47"/>
        <pc:sldMkLst>
          <pc:docMk/>
          <pc:sldMk cId="1392165557" sldId="299"/>
        </pc:sldMkLst>
      </pc:sldChg>
      <pc:sldChg chg="del">
        <pc:chgData name="THAI Thu-Thuy" userId="c8b930f39d1179b5" providerId="LiveId" clId="{D5A5FDE3-00E4-464A-AFA6-FB1B02067D01}" dt="2021-06-16T09:49:54.570" v="1909" actId="47"/>
        <pc:sldMkLst>
          <pc:docMk/>
          <pc:sldMk cId="342693697" sldId="300"/>
        </pc:sldMkLst>
      </pc:sldChg>
      <pc:sldChg chg="del">
        <pc:chgData name="THAI Thu-Thuy" userId="c8b930f39d1179b5" providerId="LiveId" clId="{D5A5FDE3-00E4-464A-AFA6-FB1B02067D01}" dt="2021-06-16T09:49:55.753" v="1910" actId="47"/>
        <pc:sldMkLst>
          <pc:docMk/>
          <pc:sldMk cId="3534045888" sldId="301"/>
        </pc:sldMkLst>
      </pc:sldChg>
      <pc:sldChg chg="del">
        <pc:chgData name="THAI Thu-Thuy" userId="c8b930f39d1179b5" providerId="LiveId" clId="{D5A5FDE3-00E4-464A-AFA6-FB1B02067D01}" dt="2021-06-16T09:49:58.807" v="1912" actId="47"/>
        <pc:sldMkLst>
          <pc:docMk/>
          <pc:sldMk cId="1871342518" sldId="302"/>
        </pc:sldMkLst>
      </pc:sldChg>
      <pc:sldChg chg="del">
        <pc:chgData name="THAI Thu-Thuy" userId="c8b930f39d1179b5" providerId="LiveId" clId="{D5A5FDE3-00E4-464A-AFA6-FB1B02067D01}" dt="2021-06-16T09:50:00.608" v="1914" actId="47"/>
        <pc:sldMkLst>
          <pc:docMk/>
          <pc:sldMk cId="2855522919" sldId="303"/>
        </pc:sldMkLst>
      </pc:sldChg>
      <pc:sldChg chg="del">
        <pc:chgData name="THAI Thu-Thuy" userId="c8b930f39d1179b5" providerId="LiveId" clId="{D5A5FDE3-00E4-464A-AFA6-FB1B02067D01}" dt="2021-06-16T09:50:04.279" v="1915" actId="47"/>
        <pc:sldMkLst>
          <pc:docMk/>
          <pc:sldMk cId="2387522719" sldId="306"/>
        </pc:sldMkLst>
      </pc:sldChg>
      <pc:sldChg chg="del">
        <pc:chgData name="THAI Thu-Thuy" userId="c8b930f39d1179b5" providerId="LiveId" clId="{D5A5FDE3-00E4-464A-AFA6-FB1B02067D01}" dt="2021-06-16T09:50:08.276" v="1916" actId="47"/>
        <pc:sldMkLst>
          <pc:docMk/>
          <pc:sldMk cId="2933820257" sldId="309"/>
        </pc:sldMkLst>
      </pc:sldChg>
      <pc:sldChg chg="del">
        <pc:chgData name="THAI Thu-Thuy" userId="c8b930f39d1179b5" providerId="LiveId" clId="{D5A5FDE3-00E4-464A-AFA6-FB1B02067D01}" dt="2021-06-16T09:50:13.041" v="1919" actId="47"/>
        <pc:sldMkLst>
          <pc:docMk/>
          <pc:sldMk cId="3692996231" sldId="311"/>
        </pc:sldMkLst>
      </pc:sldChg>
      <pc:sldChg chg="del">
        <pc:chgData name="THAI Thu-Thuy" userId="c8b930f39d1179b5" providerId="LiveId" clId="{D5A5FDE3-00E4-464A-AFA6-FB1B02067D01}" dt="2021-06-16T09:50:13.615" v="1920" actId="47"/>
        <pc:sldMkLst>
          <pc:docMk/>
          <pc:sldMk cId="156886823" sldId="312"/>
        </pc:sldMkLst>
      </pc:sldChg>
      <pc:sldChg chg="del">
        <pc:chgData name="THAI Thu-Thuy" userId="c8b930f39d1179b5" providerId="LiveId" clId="{D5A5FDE3-00E4-464A-AFA6-FB1B02067D01}" dt="2021-06-16T09:50:11.987" v="1918" actId="47"/>
        <pc:sldMkLst>
          <pc:docMk/>
          <pc:sldMk cId="433188969" sldId="314"/>
        </pc:sldMkLst>
      </pc:sldChg>
      <pc:sldChg chg="del">
        <pc:chgData name="THAI Thu-Thuy" userId="c8b930f39d1179b5" providerId="LiveId" clId="{D5A5FDE3-00E4-464A-AFA6-FB1B02067D01}" dt="2021-06-16T09:50:10.038" v="1917" actId="47"/>
        <pc:sldMkLst>
          <pc:docMk/>
          <pc:sldMk cId="3913975715" sldId="315"/>
        </pc:sldMkLst>
      </pc:sldChg>
      <pc:sldChg chg="del">
        <pc:chgData name="THAI Thu-Thuy" userId="c8b930f39d1179b5" providerId="LiveId" clId="{D5A5FDE3-00E4-464A-AFA6-FB1B02067D01}" dt="2021-06-16T09:50:14.103" v="1921" actId="47"/>
        <pc:sldMkLst>
          <pc:docMk/>
          <pc:sldMk cId="4004851933" sldId="316"/>
        </pc:sldMkLst>
      </pc:sldChg>
      <pc:sldChg chg="del">
        <pc:chgData name="THAI Thu-Thuy" userId="c8b930f39d1179b5" providerId="LiveId" clId="{D5A5FDE3-00E4-464A-AFA6-FB1B02067D01}" dt="2021-06-16T09:50:25.146" v="1922" actId="47"/>
        <pc:sldMkLst>
          <pc:docMk/>
          <pc:sldMk cId="2545029743" sldId="317"/>
        </pc:sldMkLst>
      </pc:sldChg>
      <pc:sldChg chg="del">
        <pc:chgData name="THAI Thu-Thuy" userId="c8b930f39d1179b5" providerId="LiveId" clId="{D5A5FDE3-00E4-464A-AFA6-FB1B02067D01}" dt="2021-06-16T09:49:56.559" v="1911" actId="47"/>
        <pc:sldMkLst>
          <pc:docMk/>
          <pc:sldMk cId="4251897800" sldId="318"/>
        </pc:sldMkLst>
      </pc:sldChg>
      <pc:sldChg chg="del">
        <pc:chgData name="THAI Thu-Thuy" userId="c8b930f39d1179b5" providerId="LiveId" clId="{D5A5FDE3-00E4-464A-AFA6-FB1B02067D01}" dt="2021-06-16T09:49:53.607" v="1907" actId="47"/>
        <pc:sldMkLst>
          <pc:docMk/>
          <pc:sldMk cId="2545602465" sldId="319"/>
        </pc:sldMkLst>
      </pc:sldChg>
      <pc:sldChg chg="modSp mod">
        <pc:chgData name="THAI Thu-Thuy" userId="c8b930f39d1179b5" providerId="LiveId" clId="{D5A5FDE3-00E4-464A-AFA6-FB1B02067D01}" dt="2021-06-16T09:18:05.158" v="825" actId="20577"/>
        <pc:sldMkLst>
          <pc:docMk/>
          <pc:sldMk cId="1176989609" sldId="320"/>
        </pc:sldMkLst>
        <pc:spChg chg="mod">
          <ac:chgData name="THAI Thu-Thuy" userId="c8b930f39d1179b5" providerId="LiveId" clId="{D5A5FDE3-00E4-464A-AFA6-FB1B02067D01}" dt="2021-06-16T09:17:43.874" v="823" actId="2711"/>
          <ac:spMkLst>
            <pc:docMk/>
            <pc:sldMk cId="1176989609" sldId="320"/>
            <ac:spMk id="2" creationId="{00000000-0000-0000-0000-000000000000}"/>
          </ac:spMkLst>
        </pc:spChg>
        <pc:spChg chg="mod">
          <ac:chgData name="THAI Thu-Thuy" userId="c8b930f39d1179b5" providerId="LiveId" clId="{D5A5FDE3-00E4-464A-AFA6-FB1B02067D01}" dt="2021-06-16T09:18:05.158" v="825" actId="20577"/>
          <ac:spMkLst>
            <pc:docMk/>
            <pc:sldMk cId="1176989609" sldId="320"/>
            <ac:spMk id="3" creationId="{00000000-0000-0000-0000-000000000000}"/>
          </ac:spMkLst>
        </pc:spChg>
      </pc:sldChg>
      <pc:sldChg chg="modSp mod">
        <pc:chgData name="THAI Thu-Thuy" userId="c8b930f39d1179b5" providerId="LiveId" clId="{D5A5FDE3-00E4-464A-AFA6-FB1B02067D01}" dt="2021-06-16T09:18:39.683" v="829" actId="2711"/>
        <pc:sldMkLst>
          <pc:docMk/>
          <pc:sldMk cId="60165901" sldId="321"/>
        </pc:sldMkLst>
        <pc:spChg chg="mod">
          <ac:chgData name="THAI Thu-Thuy" userId="c8b930f39d1179b5" providerId="LiveId" clId="{D5A5FDE3-00E4-464A-AFA6-FB1B02067D01}" dt="2021-06-16T09:18:39.683" v="829" actId="2711"/>
          <ac:spMkLst>
            <pc:docMk/>
            <pc:sldMk cId="60165901" sldId="321"/>
            <ac:spMk id="3" creationId="{4A6E6252-916B-424B-ADBC-2C529D328F82}"/>
          </ac:spMkLst>
        </pc:spChg>
        <pc:spChg chg="mod">
          <ac:chgData name="THAI Thu-Thuy" userId="c8b930f39d1179b5" providerId="LiveId" clId="{D5A5FDE3-00E4-464A-AFA6-FB1B02067D01}" dt="2021-06-16T09:18:33.875" v="828" actId="2711"/>
          <ac:spMkLst>
            <pc:docMk/>
            <pc:sldMk cId="60165901" sldId="321"/>
            <ac:spMk id="6" creationId="{00000000-0000-0000-0000-000000000000}"/>
          </ac:spMkLst>
        </pc:spChg>
      </pc:sldChg>
      <pc:sldChg chg="modSp mod">
        <pc:chgData name="THAI Thu-Thuy" userId="c8b930f39d1179b5" providerId="LiveId" clId="{D5A5FDE3-00E4-464A-AFA6-FB1B02067D01}" dt="2021-06-16T09:18:55.257" v="831" actId="2711"/>
        <pc:sldMkLst>
          <pc:docMk/>
          <pc:sldMk cId="2823083820" sldId="322"/>
        </pc:sldMkLst>
        <pc:spChg chg="mod">
          <ac:chgData name="THAI Thu-Thuy" userId="c8b930f39d1179b5" providerId="LiveId" clId="{D5A5FDE3-00E4-464A-AFA6-FB1B02067D01}" dt="2021-06-16T09:18:48.610" v="830" actId="2711"/>
          <ac:spMkLst>
            <pc:docMk/>
            <pc:sldMk cId="2823083820" sldId="322"/>
            <ac:spMk id="3" creationId="{4A6E6252-916B-424B-ADBC-2C529D328F82}"/>
          </ac:spMkLst>
        </pc:spChg>
        <pc:spChg chg="mod">
          <ac:chgData name="THAI Thu-Thuy" userId="c8b930f39d1179b5" providerId="LiveId" clId="{D5A5FDE3-00E4-464A-AFA6-FB1B02067D01}" dt="2021-06-16T09:18:55.257" v="831" actId="2711"/>
          <ac:spMkLst>
            <pc:docMk/>
            <pc:sldMk cId="2823083820" sldId="322"/>
            <ac:spMk id="6" creationId="{00000000-0000-0000-0000-000000000000}"/>
          </ac:spMkLst>
        </pc:spChg>
      </pc:sldChg>
      <pc:sldChg chg="modSp mod">
        <pc:chgData name="THAI Thu-Thuy" userId="c8b930f39d1179b5" providerId="LiveId" clId="{D5A5FDE3-00E4-464A-AFA6-FB1B02067D01}" dt="2021-06-16T09:18:20.455" v="827" actId="2711"/>
        <pc:sldMkLst>
          <pc:docMk/>
          <pc:sldMk cId="1994205373" sldId="323"/>
        </pc:sldMkLst>
        <pc:spChg chg="mod">
          <ac:chgData name="THAI Thu-Thuy" userId="c8b930f39d1179b5" providerId="LiveId" clId="{D5A5FDE3-00E4-464A-AFA6-FB1B02067D01}" dt="2021-06-16T09:18:20.455" v="827" actId="2711"/>
          <ac:spMkLst>
            <pc:docMk/>
            <pc:sldMk cId="1994205373" sldId="323"/>
            <ac:spMk id="6" creationId="{00000000-0000-0000-0000-000000000000}"/>
          </ac:spMkLst>
        </pc:spChg>
        <pc:spChg chg="mod">
          <ac:chgData name="THAI Thu-Thuy" userId="c8b930f39d1179b5" providerId="LiveId" clId="{D5A5FDE3-00E4-464A-AFA6-FB1B02067D01}" dt="2021-06-16T09:18:14.138" v="826" actId="2711"/>
          <ac:spMkLst>
            <pc:docMk/>
            <pc:sldMk cId="1994205373" sldId="323"/>
            <ac:spMk id="8" creationId="{F6D4A919-76B8-47B8-BF78-4F34C9DF8A6F}"/>
          </ac:spMkLst>
        </pc:spChg>
      </pc:sldChg>
      <pc:sldChg chg="modSp mod">
        <pc:chgData name="THAI Thu-Thuy" userId="c8b930f39d1179b5" providerId="LiveId" clId="{D5A5FDE3-00E4-464A-AFA6-FB1B02067D01}" dt="2021-06-16T09:19:14.015" v="834" actId="2711"/>
        <pc:sldMkLst>
          <pc:docMk/>
          <pc:sldMk cId="3331429931" sldId="324"/>
        </pc:sldMkLst>
        <pc:spChg chg="mod">
          <ac:chgData name="THAI Thu-Thuy" userId="c8b930f39d1179b5" providerId="LiveId" clId="{D5A5FDE3-00E4-464A-AFA6-FB1B02067D01}" dt="2021-06-16T09:19:14.015" v="834" actId="2711"/>
          <ac:spMkLst>
            <pc:docMk/>
            <pc:sldMk cId="3331429931" sldId="324"/>
            <ac:spMk id="6" creationId="{00000000-0000-0000-0000-000000000000}"/>
          </ac:spMkLst>
        </pc:spChg>
        <pc:spChg chg="mod">
          <ac:chgData name="THAI Thu-Thuy" userId="c8b930f39d1179b5" providerId="LiveId" clId="{D5A5FDE3-00E4-464A-AFA6-FB1B02067D01}" dt="2021-06-16T09:19:06.797" v="833" actId="113"/>
          <ac:spMkLst>
            <pc:docMk/>
            <pc:sldMk cId="3331429931" sldId="324"/>
            <ac:spMk id="8" creationId="{7A737775-137A-4D19-8CA7-2E72E9103EBC}"/>
          </ac:spMkLst>
        </pc:spChg>
      </pc:sldChg>
      <pc:sldChg chg="modSp mod">
        <pc:chgData name="THAI Thu-Thuy" userId="c8b930f39d1179b5" providerId="LiveId" clId="{D5A5FDE3-00E4-464A-AFA6-FB1B02067D01}" dt="2021-06-16T08:51:10.604" v="182" actId="20577"/>
        <pc:sldMkLst>
          <pc:docMk/>
          <pc:sldMk cId="4261967078" sldId="325"/>
        </pc:sldMkLst>
        <pc:spChg chg="mod">
          <ac:chgData name="THAI Thu-Thuy" userId="c8b930f39d1179b5" providerId="LiveId" clId="{D5A5FDE3-00E4-464A-AFA6-FB1B02067D01}" dt="2021-06-16T08:51:10.604" v="182" actId="20577"/>
          <ac:spMkLst>
            <pc:docMk/>
            <pc:sldMk cId="4261967078" sldId="325"/>
            <ac:spMk id="6" creationId="{00000000-0000-0000-0000-000000000000}"/>
          </ac:spMkLst>
        </pc:spChg>
      </pc:sldChg>
      <pc:sldChg chg="modSp mod">
        <pc:chgData name="THAI Thu-Thuy" userId="c8b930f39d1179b5" providerId="LiveId" clId="{D5A5FDE3-00E4-464A-AFA6-FB1B02067D01}" dt="2021-06-16T09:19:39.536" v="838" actId="2711"/>
        <pc:sldMkLst>
          <pc:docMk/>
          <pc:sldMk cId="43408167" sldId="326"/>
        </pc:sldMkLst>
        <pc:spChg chg="mod">
          <ac:chgData name="THAI Thu-Thuy" userId="c8b930f39d1179b5" providerId="LiveId" clId="{D5A5FDE3-00E4-464A-AFA6-FB1B02067D01}" dt="2021-06-16T09:19:39.536" v="838" actId="2711"/>
          <ac:spMkLst>
            <pc:docMk/>
            <pc:sldMk cId="43408167" sldId="326"/>
            <ac:spMk id="6" creationId="{00000000-0000-0000-0000-000000000000}"/>
          </ac:spMkLst>
        </pc:spChg>
        <pc:spChg chg="mod">
          <ac:chgData name="THAI Thu-Thuy" userId="c8b930f39d1179b5" providerId="LiveId" clId="{D5A5FDE3-00E4-464A-AFA6-FB1B02067D01}" dt="2021-06-16T09:19:34.525" v="837" actId="2711"/>
          <ac:spMkLst>
            <pc:docMk/>
            <pc:sldMk cId="43408167" sldId="326"/>
            <ac:spMk id="38" creationId="{1B70496E-6043-4D76-8A2C-4DC817F8764A}"/>
          </ac:spMkLst>
        </pc:spChg>
      </pc:sldChg>
      <pc:sldChg chg="modSp mod">
        <pc:chgData name="THAI Thu-Thuy" userId="c8b930f39d1179b5" providerId="LiveId" clId="{D5A5FDE3-00E4-464A-AFA6-FB1B02067D01}" dt="2021-06-16T09:19:50.774" v="840" actId="2711"/>
        <pc:sldMkLst>
          <pc:docMk/>
          <pc:sldMk cId="1094238645" sldId="327"/>
        </pc:sldMkLst>
        <pc:spChg chg="mod">
          <ac:chgData name="THAI Thu-Thuy" userId="c8b930f39d1179b5" providerId="LiveId" clId="{D5A5FDE3-00E4-464A-AFA6-FB1B02067D01}" dt="2021-06-16T09:19:45.665" v="839" actId="2711"/>
          <ac:spMkLst>
            <pc:docMk/>
            <pc:sldMk cId="1094238645" sldId="327"/>
            <ac:spMk id="6" creationId="{00000000-0000-0000-0000-000000000000}"/>
          </ac:spMkLst>
        </pc:spChg>
        <pc:spChg chg="mod">
          <ac:chgData name="THAI Thu-Thuy" userId="c8b930f39d1179b5" providerId="LiveId" clId="{D5A5FDE3-00E4-464A-AFA6-FB1B02067D01}" dt="2021-06-16T09:19:50.774" v="840" actId="2711"/>
          <ac:spMkLst>
            <pc:docMk/>
            <pc:sldMk cId="1094238645" sldId="327"/>
            <ac:spMk id="38" creationId="{1B70496E-6043-4D76-8A2C-4DC817F8764A}"/>
          </ac:spMkLst>
        </pc:spChg>
      </pc:sldChg>
      <pc:sldChg chg="modSp mod">
        <pc:chgData name="THAI Thu-Thuy" userId="c8b930f39d1179b5" providerId="LiveId" clId="{D5A5FDE3-00E4-464A-AFA6-FB1B02067D01}" dt="2021-06-16T08:51:59.853" v="231" actId="255"/>
        <pc:sldMkLst>
          <pc:docMk/>
          <pc:sldMk cId="480275906" sldId="328"/>
        </pc:sldMkLst>
        <pc:spChg chg="mod">
          <ac:chgData name="THAI Thu-Thuy" userId="c8b930f39d1179b5" providerId="LiveId" clId="{D5A5FDE3-00E4-464A-AFA6-FB1B02067D01}" dt="2021-06-16T08:51:59.853" v="231" actId="255"/>
          <ac:spMkLst>
            <pc:docMk/>
            <pc:sldMk cId="480275906" sldId="328"/>
            <ac:spMk id="6" creationId="{00000000-0000-0000-0000-000000000000}"/>
          </ac:spMkLst>
        </pc:spChg>
      </pc:sldChg>
      <pc:sldChg chg="addSp delSp modSp mod">
        <pc:chgData name="THAI Thu-Thuy" userId="c8b930f39d1179b5" providerId="LiveId" clId="{D5A5FDE3-00E4-464A-AFA6-FB1B02067D01}" dt="2021-06-16T09:20:34.945" v="847" actId="14100"/>
        <pc:sldMkLst>
          <pc:docMk/>
          <pc:sldMk cId="286642374" sldId="330"/>
        </pc:sldMkLst>
        <pc:spChg chg="mod">
          <ac:chgData name="THAI Thu-Thuy" userId="c8b930f39d1179b5" providerId="LiveId" clId="{D5A5FDE3-00E4-464A-AFA6-FB1B02067D01}" dt="2021-06-16T09:20:17.707" v="843" actId="2711"/>
          <ac:spMkLst>
            <pc:docMk/>
            <pc:sldMk cId="286642374" sldId="330"/>
            <ac:spMk id="6" creationId="{00000000-0000-0000-0000-000000000000}"/>
          </ac:spMkLst>
        </pc:spChg>
        <pc:spChg chg="mod">
          <ac:chgData name="THAI Thu-Thuy" userId="c8b930f39d1179b5" providerId="LiveId" clId="{D5A5FDE3-00E4-464A-AFA6-FB1B02067D01}" dt="2021-06-16T09:20:34.945" v="847" actId="14100"/>
          <ac:spMkLst>
            <pc:docMk/>
            <pc:sldMk cId="286642374" sldId="330"/>
            <ac:spMk id="8" creationId="{7011B747-C3EE-4712-AF69-E6C40B10AF75}"/>
          </ac:spMkLst>
        </pc:spChg>
        <pc:picChg chg="add del">
          <ac:chgData name="THAI Thu-Thuy" userId="c8b930f39d1179b5" providerId="LiveId" clId="{D5A5FDE3-00E4-464A-AFA6-FB1B02067D01}" dt="2021-06-16T09:15:08.730" v="804" actId="478"/>
          <ac:picMkLst>
            <pc:docMk/>
            <pc:sldMk cId="286642374" sldId="330"/>
            <ac:picMk id="4098" creationId="{D85EE214-D7BD-4419-B0AA-7C2E7FACA833}"/>
          </ac:picMkLst>
        </pc:picChg>
      </pc:sldChg>
      <pc:sldChg chg="modSp mod">
        <pc:chgData name="THAI Thu-Thuy" userId="c8b930f39d1179b5" providerId="LiveId" clId="{D5A5FDE3-00E4-464A-AFA6-FB1B02067D01}" dt="2021-06-16T09:20:49.578" v="849" actId="2711"/>
        <pc:sldMkLst>
          <pc:docMk/>
          <pc:sldMk cId="1780781398" sldId="331"/>
        </pc:sldMkLst>
        <pc:spChg chg="mod">
          <ac:chgData name="THAI Thu-Thuy" userId="c8b930f39d1179b5" providerId="LiveId" clId="{D5A5FDE3-00E4-464A-AFA6-FB1B02067D01}" dt="2021-06-16T09:20:49.578" v="849" actId="2711"/>
          <ac:spMkLst>
            <pc:docMk/>
            <pc:sldMk cId="1780781398" sldId="331"/>
            <ac:spMk id="6" creationId="{00000000-0000-0000-0000-000000000000}"/>
          </ac:spMkLst>
        </pc:spChg>
        <pc:spChg chg="mod">
          <ac:chgData name="THAI Thu-Thuy" userId="c8b930f39d1179b5" providerId="LiveId" clId="{D5A5FDE3-00E4-464A-AFA6-FB1B02067D01}" dt="2021-06-16T09:20:44.301" v="848" actId="2711"/>
          <ac:spMkLst>
            <pc:docMk/>
            <pc:sldMk cId="1780781398" sldId="331"/>
            <ac:spMk id="9" creationId="{3DE3C3CA-FDE3-4E48-A3D1-1AF2175A695D}"/>
          </ac:spMkLst>
        </pc:spChg>
      </pc:sldChg>
      <pc:sldChg chg="modSp mod">
        <pc:chgData name="THAI Thu-Thuy" userId="c8b930f39d1179b5" providerId="LiveId" clId="{D5A5FDE3-00E4-464A-AFA6-FB1B02067D01}" dt="2021-06-16T09:21:03.264" v="850" actId="2711"/>
        <pc:sldMkLst>
          <pc:docMk/>
          <pc:sldMk cId="1521673856" sldId="332"/>
        </pc:sldMkLst>
        <pc:spChg chg="mod">
          <ac:chgData name="THAI Thu-Thuy" userId="c8b930f39d1179b5" providerId="LiveId" clId="{D5A5FDE3-00E4-464A-AFA6-FB1B02067D01}" dt="2021-06-16T09:21:03.264" v="850" actId="2711"/>
          <ac:spMkLst>
            <pc:docMk/>
            <pc:sldMk cId="1521673856" sldId="332"/>
            <ac:spMk id="4" creationId="{00000000-0000-0000-0000-000000000000}"/>
          </ac:spMkLst>
        </pc:spChg>
        <pc:spChg chg="mod">
          <ac:chgData name="THAI Thu-Thuy" userId="c8b930f39d1179b5" providerId="LiveId" clId="{D5A5FDE3-00E4-464A-AFA6-FB1B02067D01}" dt="2021-06-16T09:21:03.264" v="850" actId="2711"/>
          <ac:spMkLst>
            <pc:docMk/>
            <pc:sldMk cId="1521673856" sldId="332"/>
            <ac:spMk id="6" creationId="{00000000-0000-0000-0000-000000000000}"/>
          </ac:spMkLst>
        </pc:spChg>
        <pc:spChg chg="mod">
          <ac:chgData name="THAI Thu-Thuy" userId="c8b930f39d1179b5" providerId="LiveId" clId="{D5A5FDE3-00E4-464A-AFA6-FB1B02067D01}" dt="2021-06-16T09:21:03.264" v="850" actId="2711"/>
          <ac:spMkLst>
            <pc:docMk/>
            <pc:sldMk cId="1521673856" sldId="332"/>
            <ac:spMk id="10" creationId="{AA8432C2-5CF9-4290-AE7F-2354BF57EB46}"/>
          </ac:spMkLst>
        </pc:spChg>
        <pc:spChg chg="mod">
          <ac:chgData name="THAI Thu-Thuy" userId="c8b930f39d1179b5" providerId="LiveId" clId="{D5A5FDE3-00E4-464A-AFA6-FB1B02067D01}" dt="2021-06-16T09:21:03.264" v="850" actId="2711"/>
          <ac:spMkLst>
            <pc:docMk/>
            <pc:sldMk cId="1521673856" sldId="332"/>
            <ac:spMk id="11" creationId="{FDFE83CE-0A97-455D-8A95-0405739DA69C}"/>
          </ac:spMkLst>
        </pc:spChg>
        <pc:spChg chg="mod">
          <ac:chgData name="THAI Thu-Thuy" userId="c8b930f39d1179b5" providerId="LiveId" clId="{D5A5FDE3-00E4-464A-AFA6-FB1B02067D01}" dt="2021-06-16T09:21:03.264" v="850" actId="2711"/>
          <ac:spMkLst>
            <pc:docMk/>
            <pc:sldMk cId="1521673856" sldId="332"/>
            <ac:spMk id="12" creationId="{CEA177C0-ACEB-4008-AAEB-613F1235AFA5}"/>
          </ac:spMkLst>
        </pc:spChg>
        <pc:spChg chg="mod">
          <ac:chgData name="THAI Thu-Thuy" userId="c8b930f39d1179b5" providerId="LiveId" clId="{D5A5FDE3-00E4-464A-AFA6-FB1B02067D01}" dt="2021-06-16T09:21:03.264" v="850" actId="2711"/>
          <ac:spMkLst>
            <pc:docMk/>
            <pc:sldMk cId="1521673856" sldId="332"/>
            <ac:spMk id="13" creationId="{D24C8C58-747D-48C2-8D31-F11845281BE0}"/>
          </ac:spMkLst>
        </pc:spChg>
        <pc:picChg chg="mod">
          <ac:chgData name="THAI Thu-Thuy" userId="c8b930f39d1179b5" providerId="LiveId" clId="{D5A5FDE3-00E4-464A-AFA6-FB1B02067D01}" dt="2021-06-16T09:21:03.264" v="850" actId="2711"/>
          <ac:picMkLst>
            <pc:docMk/>
            <pc:sldMk cId="1521673856" sldId="332"/>
            <ac:picMk id="5" creationId="{00000000-0000-0000-0000-000000000000}"/>
          </ac:picMkLst>
        </pc:picChg>
        <pc:picChg chg="mod">
          <ac:chgData name="THAI Thu-Thuy" userId="c8b930f39d1179b5" providerId="LiveId" clId="{D5A5FDE3-00E4-464A-AFA6-FB1B02067D01}" dt="2021-06-16T09:21:03.264" v="850" actId="2711"/>
          <ac:picMkLst>
            <pc:docMk/>
            <pc:sldMk cId="1521673856" sldId="332"/>
            <ac:picMk id="8" creationId="{818F93AF-EE96-490A-AAD1-9D4D05EB692D}"/>
          </ac:picMkLst>
        </pc:picChg>
      </pc:sldChg>
      <pc:sldChg chg="addSp delSp modSp mod">
        <pc:chgData name="THAI Thu-Thuy" userId="c8b930f39d1179b5" providerId="LiveId" clId="{D5A5FDE3-00E4-464A-AFA6-FB1B02067D01}" dt="2021-06-16T09:21:16.080" v="851" actId="2711"/>
        <pc:sldMkLst>
          <pc:docMk/>
          <pc:sldMk cId="44292057" sldId="333"/>
        </pc:sldMkLst>
        <pc:spChg chg="mod">
          <ac:chgData name="THAI Thu-Thuy" userId="c8b930f39d1179b5" providerId="LiveId" clId="{D5A5FDE3-00E4-464A-AFA6-FB1B02067D01}" dt="2021-06-16T09:21:16.080" v="851" actId="2711"/>
          <ac:spMkLst>
            <pc:docMk/>
            <pc:sldMk cId="44292057" sldId="333"/>
            <ac:spMk id="4" creationId="{00000000-0000-0000-0000-000000000000}"/>
          </ac:spMkLst>
        </pc:spChg>
        <pc:spChg chg="del mod">
          <ac:chgData name="THAI Thu-Thuy" userId="c8b930f39d1179b5" providerId="LiveId" clId="{D5A5FDE3-00E4-464A-AFA6-FB1B02067D01}" dt="2021-06-16T08:49:11.994" v="2" actId="478"/>
          <ac:spMkLst>
            <pc:docMk/>
            <pc:sldMk cId="44292057" sldId="333"/>
            <ac:spMk id="6" creationId="{00000000-0000-0000-0000-000000000000}"/>
          </ac:spMkLst>
        </pc:spChg>
        <pc:spChg chg="mod">
          <ac:chgData name="THAI Thu-Thuy" userId="c8b930f39d1179b5" providerId="LiveId" clId="{D5A5FDE3-00E4-464A-AFA6-FB1B02067D01}" dt="2021-06-16T09:21:16.080" v="851" actId="2711"/>
          <ac:spMkLst>
            <pc:docMk/>
            <pc:sldMk cId="44292057" sldId="333"/>
            <ac:spMk id="11" creationId="{FDFE83CE-0A97-455D-8A95-0405739DA69C}"/>
          </ac:spMkLst>
        </pc:spChg>
        <pc:graphicFrameChg chg="add del modGraphic">
          <ac:chgData name="THAI Thu-Thuy" userId="c8b930f39d1179b5" providerId="LiveId" clId="{D5A5FDE3-00E4-464A-AFA6-FB1B02067D01}" dt="2021-06-16T08:54:53.618" v="544" actId="478"/>
          <ac:graphicFrameMkLst>
            <pc:docMk/>
            <pc:sldMk cId="44292057" sldId="333"/>
            <ac:graphicFrameMk id="2" creationId="{D6D426E6-C34E-4A8F-BBAB-5D71B95E246F}"/>
          </ac:graphicFrameMkLst>
        </pc:graphicFrameChg>
        <pc:graphicFrameChg chg="add mod">
          <ac:chgData name="THAI Thu-Thuy" userId="c8b930f39d1179b5" providerId="LiveId" clId="{D5A5FDE3-00E4-464A-AFA6-FB1B02067D01}" dt="2021-06-16T09:21:16.080" v="851" actId="2711"/>
          <ac:graphicFrameMkLst>
            <pc:docMk/>
            <pc:sldMk cId="44292057" sldId="333"/>
            <ac:graphicFrameMk id="10" creationId="{42A1E269-96EA-4C48-847F-37987B7B041C}"/>
          </ac:graphicFrameMkLst>
        </pc:graphicFrameChg>
        <pc:picChg chg="mod">
          <ac:chgData name="THAI Thu-Thuy" userId="c8b930f39d1179b5" providerId="LiveId" clId="{D5A5FDE3-00E4-464A-AFA6-FB1B02067D01}" dt="2021-06-16T09:21:16.080" v="851" actId="2711"/>
          <ac:picMkLst>
            <pc:docMk/>
            <pc:sldMk cId="44292057" sldId="333"/>
            <ac:picMk id="5" creationId="{00000000-0000-0000-0000-000000000000}"/>
          </ac:picMkLst>
        </pc:picChg>
      </pc:sldChg>
      <pc:sldChg chg="addSp delSp modSp add mod modAnim">
        <pc:chgData name="THAI Thu-Thuy" userId="c8b930f39d1179b5" providerId="LiveId" clId="{D5A5FDE3-00E4-464A-AFA6-FB1B02067D01}" dt="2021-06-16T09:00:36.846" v="622" actId="1076"/>
        <pc:sldMkLst>
          <pc:docMk/>
          <pc:sldMk cId="718361686" sldId="334"/>
        </pc:sldMkLst>
        <pc:spChg chg="mod">
          <ac:chgData name="THAI Thu-Thuy" userId="c8b930f39d1179b5" providerId="LiveId" clId="{D5A5FDE3-00E4-464A-AFA6-FB1B02067D01}" dt="2021-06-16T08:59:47.750" v="615" actId="20577"/>
          <ac:spMkLst>
            <pc:docMk/>
            <pc:sldMk cId="718361686" sldId="334"/>
            <ac:spMk id="4" creationId="{00000000-0000-0000-0000-000000000000}"/>
          </ac:spMkLst>
        </pc:spChg>
        <pc:spChg chg="add mod">
          <ac:chgData name="THAI Thu-Thuy" userId="c8b930f39d1179b5" providerId="LiveId" clId="{D5A5FDE3-00E4-464A-AFA6-FB1B02067D01}" dt="2021-06-16T08:59:37.610" v="552" actId="1076"/>
          <ac:spMkLst>
            <pc:docMk/>
            <pc:sldMk cId="718361686" sldId="334"/>
            <ac:spMk id="7" creationId="{484AB646-CA40-4CF2-A533-F89D08E68409}"/>
          </ac:spMkLst>
        </pc:spChg>
        <pc:spChg chg="add mod">
          <ac:chgData name="THAI Thu-Thuy" userId="c8b930f39d1179b5" providerId="LiveId" clId="{D5A5FDE3-00E4-464A-AFA6-FB1B02067D01}" dt="2021-06-16T08:59:37.610" v="552" actId="1076"/>
          <ac:spMkLst>
            <pc:docMk/>
            <pc:sldMk cId="718361686" sldId="334"/>
            <ac:spMk id="8" creationId="{5F7416C9-2118-4203-8683-4A3F62A03281}"/>
          </ac:spMkLst>
        </pc:spChg>
        <pc:spChg chg="add mod">
          <ac:chgData name="THAI Thu-Thuy" userId="c8b930f39d1179b5" providerId="LiveId" clId="{D5A5FDE3-00E4-464A-AFA6-FB1B02067D01}" dt="2021-06-16T08:59:37.610" v="552" actId="1076"/>
          <ac:spMkLst>
            <pc:docMk/>
            <pc:sldMk cId="718361686" sldId="334"/>
            <ac:spMk id="9" creationId="{C1149AF6-12D6-444D-9099-4A4D3AA4F042}"/>
          </ac:spMkLst>
        </pc:spChg>
        <pc:spChg chg="add mod">
          <ac:chgData name="THAI Thu-Thuy" userId="c8b930f39d1179b5" providerId="LiveId" clId="{D5A5FDE3-00E4-464A-AFA6-FB1B02067D01}" dt="2021-06-16T09:00:15.048" v="618" actId="1076"/>
          <ac:spMkLst>
            <pc:docMk/>
            <pc:sldMk cId="718361686" sldId="334"/>
            <ac:spMk id="12" creationId="{55B2ADD1-C6B7-462B-9030-A6095A83CBBC}"/>
          </ac:spMkLst>
        </pc:spChg>
        <pc:spChg chg="add mod">
          <ac:chgData name="THAI Thu-Thuy" userId="c8b930f39d1179b5" providerId="LiveId" clId="{D5A5FDE3-00E4-464A-AFA6-FB1B02067D01}" dt="2021-06-16T09:00:30.969" v="621" actId="1076"/>
          <ac:spMkLst>
            <pc:docMk/>
            <pc:sldMk cId="718361686" sldId="334"/>
            <ac:spMk id="13" creationId="{58F77F9C-E619-40CD-B9F5-EF8C889B1016}"/>
          </ac:spMkLst>
        </pc:spChg>
        <pc:spChg chg="add mod">
          <ac:chgData name="THAI Thu-Thuy" userId="c8b930f39d1179b5" providerId="LiveId" clId="{D5A5FDE3-00E4-464A-AFA6-FB1B02067D01}" dt="2021-06-16T09:00:36.846" v="622" actId="1076"/>
          <ac:spMkLst>
            <pc:docMk/>
            <pc:sldMk cId="718361686" sldId="334"/>
            <ac:spMk id="14" creationId="{3ABF6A43-C35B-46AF-8CDB-5F0C59596893}"/>
          </ac:spMkLst>
        </pc:spChg>
        <pc:graphicFrameChg chg="del mod">
          <ac:chgData name="THAI Thu-Thuy" userId="c8b930f39d1179b5" providerId="LiveId" clId="{D5A5FDE3-00E4-464A-AFA6-FB1B02067D01}" dt="2021-06-16T08:58:55.586" v="548" actId="478"/>
          <ac:graphicFrameMkLst>
            <pc:docMk/>
            <pc:sldMk cId="718361686" sldId="334"/>
            <ac:graphicFrameMk id="10" creationId="{42A1E269-96EA-4C48-847F-37987B7B041C}"/>
          </ac:graphicFrameMkLst>
        </pc:graphicFrameChg>
        <pc:picChg chg="add mod">
          <ac:chgData name="THAI Thu-Thuy" userId="c8b930f39d1179b5" providerId="LiveId" clId="{D5A5FDE3-00E4-464A-AFA6-FB1B02067D01}" dt="2021-06-16T09:00:26.707" v="620" actId="1076"/>
          <ac:picMkLst>
            <pc:docMk/>
            <pc:sldMk cId="718361686" sldId="334"/>
            <ac:picMk id="6" creationId="{DC3BF8EA-70F3-4699-B83D-B187940288AB}"/>
          </ac:picMkLst>
        </pc:picChg>
      </pc:sldChg>
      <pc:sldChg chg="addSp delSp modSp add mod">
        <pc:chgData name="THAI Thu-Thuy" userId="c8b930f39d1179b5" providerId="LiveId" clId="{D5A5FDE3-00E4-464A-AFA6-FB1B02067D01}" dt="2021-06-16T09:16:18.148" v="813" actId="2711"/>
        <pc:sldMkLst>
          <pc:docMk/>
          <pc:sldMk cId="1458136050" sldId="335"/>
        </pc:sldMkLst>
        <pc:spChg chg="mod">
          <ac:chgData name="THAI Thu-Thuy" userId="c8b930f39d1179b5" providerId="LiveId" clId="{D5A5FDE3-00E4-464A-AFA6-FB1B02067D01}" dt="2021-06-16T09:16:18.148" v="813" actId="2711"/>
          <ac:spMkLst>
            <pc:docMk/>
            <pc:sldMk cId="1458136050" sldId="335"/>
            <ac:spMk id="4" creationId="{00000000-0000-0000-0000-000000000000}"/>
          </ac:spMkLst>
        </pc:spChg>
        <pc:spChg chg="add del mod">
          <ac:chgData name="THAI Thu-Thuy" userId="c8b930f39d1179b5" providerId="LiveId" clId="{D5A5FDE3-00E4-464A-AFA6-FB1B02067D01}" dt="2021-06-16T09:16:09.296" v="812" actId="2711"/>
          <ac:spMkLst>
            <pc:docMk/>
            <pc:sldMk cId="1458136050" sldId="335"/>
            <ac:spMk id="7" creationId="{CF05E8D8-8216-4298-9B02-BFB45BEB87E9}"/>
          </ac:spMkLst>
        </pc:spChg>
        <pc:graphicFrameChg chg="del mod">
          <ac:chgData name="THAI Thu-Thuy" userId="c8b930f39d1179b5" providerId="LiveId" clId="{D5A5FDE3-00E4-464A-AFA6-FB1B02067D01}" dt="2021-06-16T09:01:47.002" v="786" actId="478"/>
          <ac:graphicFrameMkLst>
            <pc:docMk/>
            <pc:sldMk cId="1458136050" sldId="335"/>
            <ac:graphicFrameMk id="10" creationId="{42A1E269-96EA-4C48-847F-37987B7B041C}"/>
          </ac:graphicFrameMkLst>
        </pc:graphicFrameChg>
        <pc:picChg chg="add del">
          <ac:chgData name="THAI Thu-Thuy" userId="c8b930f39d1179b5" providerId="LiveId" clId="{D5A5FDE3-00E4-464A-AFA6-FB1B02067D01}" dt="2021-06-16T09:14:20.156" v="796"/>
          <ac:picMkLst>
            <pc:docMk/>
            <pc:sldMk cId="1458136050" sldId="335"/>
            <ac:picMk id="7170" creationId="{A9D7CC42-1E80-4455-85C7-A87F4074D097}"/>
          </ac:picMkLst>
        </pc:picChg>
        <pc:picChg chg="add del mod">
          <ac:chgData name="THAI Thu-Thuy" userId="c8b930f39d1179b5" providerId="LiveId" clId="{D5A5FDE3-00E4-464A-AFA6-FB1B02067D01}" dt="2021-06-16T09:14:54.984" v="800"/>
          <ac:picMkLst>
            <pc:docMk/>
            <pc:sldMk cId="1458136050" sldId="335"/>
            <ac:picMk id="7172" creationId="{F636984F-4991-4058-A878-95DA4C0B71A7}"/>
          </ac:picMkLst>
        </pc:picChg>
      </pc:sldChg>
      <pc:sldChg chg="addSp delSp modSp add mod">
        <pc:chgData name="THAI Thu-Thuy" userId="c8b930f39d1179b5" providerId="LiveId" clId="{D5A5FDE3-00E4-464A-AFA6-FB1B02067D01}" dt="2021-06-16T09:24:06.920" v="902" actId="1076"/>
        <pc:sldMkLst>
          <pc:docMk/>
          <pc:sldMk cId="2635877824" sldId="336"/>
        </pc:sldMkLst>
        <pc:spChg chg="mod">
          <ac:chgData name="THAI Thu-Thuy" userId="c8b930f39d1179b5" providerId="LiveId" clId="{D5A5FDE3-00E4-464A-AFA6-FB1B02067D01}" dt="2021-06-16T09:21:48.045" v="887" actId="20577"/>
          <ac:spMkLst>
            <pc:docMk/>
            <pc:sldMk cId="2635877824" sldId="336"/>
            <ac:spMk id="4" creationId="{00000000-0000-0000-0000-000000000000}"/>
          </ac:spMkLst>
        </pc:spChg>
        <pc:spChg chg="del mod">
          <ac:chgData name="THAI Thu-Thuy" userId="c8b930f39d1179b5" providerId="LiveId" clId="{D5A5FDE3-00E4-464A-AFA6-FB1B02067D01}" dt="2021-06-16T09:22:09.725" v="889"/>
          <ac:spMkLst>
            <pc:docMk/>
            <pc:sldMk cId="2635877824" sldId="336"/>
            <ac:spMk id="7" creationId="{CF05E8D8-8216-4298-9B02-BFB45BEB87E9}"/>
          </ac:spMkLst>
        </pc:spChg>
        <pc:spChg chg="add mod">
          <ac:chgData name="THAI Thu-Thuy" userId="c8b930f39d1179b5" providerId="LiveId" clId="{D5A5FDE3-00E4-464A-AFA6-FB1B02067D01}" dt="2021-06-16T09:24:03.688" v="901" actId="1076"/>
          <ac:spMkLst>
            <pc:docMk/>
            <pc:sldMk cId="2635877824" sldId="336"/>
            <ac:spMk id="8" creationId="{75137832-1D95-4F96-8CA8-6301FE094684}"/>
          </ac:spMkLst>
        </pc:spChg>
        <pc:picChg chg="add mod">
          <ac:chgData name="THAI Thu-Thuy" userId="c8b930f39d1179b5" providerId="LiveId" clId="{D5A5FDE3-00E4-464A-AFA6-FB1B02067D01}" dt="2021-06-16T09:24:06.920" v="902" actId="1076"/>
          <ac:picMkLst>
            <pc:docMk/>
            <pc:sldMk cId="2635877824" sldId="336"/>
            <ac:picMk id="9218" creationId="{3581A874-357B-469B-83F4-C1336A60A87C}"/>
          </ac:picMkLst>
        </pc:picChg>
      </pc:sldChg>
      <pc:sldChg chg="addSp delSp modSp add mod">
        <pc:chgData name="THAI Thu-Thuy" userId="c8b930f39d1179b5" providerId="LiveId" clId="{D5A5FDE3-00E4-464A-AFA6-FB1B02067D01}" dt="2021-06-16T09:28:34.546" v="964" actId="20577"/>
        <pc:sldMkLst>
          <pc:docMk/>
          <pc:sldMk cId="3157833513" sldId="337"/>
        </pc:sldMkLst>
        <pc:spChg chg="mod">
          <ac:chgData name="THAI Thu-Thuy" userId="c8b930f39d1179b5" providerId="LiveId" clId="{D5A5FDE3-00E4-464A-AFA6-FB1B02067D01}" dt="2021-06-16T09:24:58.987" v="955" actId="20577"/>
          <ac:spMkLst>
            <pc:docMk/>
            <pc:sldMk cId="3157833513" sldId="337"/>
            <ac:spMk id="4" creationId="{00000000-0000-0000-0000-000000000000}"/>
          </ac:spMkLst>
        </pc:spChg>
        <pc:spChg chg="del">
          <ac:chgData name="THAI Thu-Thuy" userId="c8b930f39d1179b5" providerId="LiveId" clId="{D5A5FDE3-00E4-464A-AFA6-FB1B02067D01}" dt="2021-06-16T09:24:14.127" v="904" actId="478"/>
          <ac:spMkLst>
            <pc:docMk/>
            <pc:sldMk cId="3157833513" sldId="337"/>
            <ac:spMk id="8" creationId="{75137832-1D95-4F96-8CA8-6301FE094684}"/>
          </ac:spMkLst>
        </pc:spChg>
        <pc:spChg chg="add del">
          <ac:chgData name="THAI Thu-Thuy" userId="c8b930f39d1179b5" providerId="LiveId" clId="{D5A5FDE3-00E4-464A-AFA6-FB1B02067D01}" dt="2021-06-16T09:25:05.931" v="957" actId="478"/>
          <ac:spMkLst>
            <pc:docMk/>
            <pc:sldMk cId="3157833513" sldId="337"/>
            <ac:spMk id="9" creationId="{CBC67921-5CE0-4C71-802A-BABE52AD5893}"/>
          </ac:spMkLst>
        </pc:spChg>
        <pc:spChg chg="add mod">
          <ac:chgData name="THAI Thu-Thuy" userId="c8b930f39d1179b5" providerId="LiveId" clId="{D5A5FDE3-00E4-464A-AFA6-FB1B02067D01}" dt="2021-06-16T09:28:34.546" v="964" actId="20577"/>
          <ac:spMkLst>
            <pc:docMk/>
            <pc:sldMk cId="3157833513" sldId="337"/>
            <ac:spMk id="10" creationId="{5BBAC11D-97B8-4120-97CB-5B92609FC136}"/>
          </ac:spMkLst>
        </pc:spChg>
        <pc:picChg chg="del">
          <ac:chgData name="THAI Thu-Thuy" userId="c8b930f39d1179b5" providerId="LiveId" clId="{D5A5FDE3-00E4-464A-AFA6-FB1B02067D01}" dt="2021-06-16T09:24:15.791" v="905" actId="478"/>
          <ac:picMkLst>
            <pc:docMk/>
            <pc:sldMk cId="3157833513" sldId="337"/>
            <ac:picMk id="9218" creationId="{3581A874-357B-469B-83F4-C1336A60A87C}"/>
          </ac:picMkLst>
        </pc:picChg>
      </pc:sldChg>
      <pc:sldChg chg="modSp add mod">
        <pc:chgData name="THAI Thu-Thuy" userId="c8b930f39d1179b5" providerId="LiveId" clId="{D5A5FDE3-00E4-464A-AFA6-FB1B02067D01}" dt="2021-06-16T09:32:07.359" v="1093" actId="20577"/>
        <pc:sldMkLst>
          <pc:docMk/>
          <pc:sldMk cId="2360076311" sldId="338"/>
        </pc:sldMkLst>
        <pc:spChg chg="mod">
          <ac:chgData name="THAI Thu-Thuy" userId="c8b930f39d1179b5" providerId="LiveId" clId="{D5A5FDE3-00E4-464A-AFA6-FB1B02067D01}" dt="2021-06-16T09:29:35.551" v="985" actId="20577"/>
          <ac:spMkLst>
            <pc:docMk/>
            <pc:sldMk cId="2360076311" sldId="338"/>
            <ac:spMk id="4" creationId="{00000000-0000-0000-0000-000000000000}"/>
          </ac:spMkLst>
        </pc:spChg>
        <pc:spChg chg="mod">
          <ac:chgData name="THAI Thu-Thuy" userId="c8b930f39d1179b5" providerId="LiveId" clId="{D5A5FDE3-00E4-464A-AFA6-FB1B02067D01}" dt="2021-06-16T09:32:07.359" v="1093" actId="20577"/>
          <ac:spMkLst>
            <pc:docMk/>
            <pc:sldMk cId="2360076311" sldId="338"/>
            <ac:spMk id="10" creationId="{5BBAC11D-97B8-4120-97CB-5B92609FC136}"/>
          </ac:spMkLst>
        </pc:spChg>
      </pc:sldChg>
      <pc:sldChg chg="modSp add mod">
        <pc:chgData name="THAI Thu-Thuy" userId="c8b930f39d1179b5" providerId="LiveId" clId="{D5A5FDE3-00E4-464A-AFA6-FB1B02067D01}" dt="2021-06-16T09:33:01.325" v="1124" actId="1076"/>
        <pc:sldMkLst>
          <pc:docMk/>
          <pc:sldMk cId="3418382462" sldId="339"/>
        </pc:sldMkLst>
        <pc:spChg chg="mod">
          <ac:chgData name="THAI Thu-Thuy" userId="c8b930f39d1179b5" providerId="LiveId" clId="{D5A5FDE3-00E4-464A-AFA6-FB1B02067D01}" dt="2021-06-16T09:33:01.325" v="1124" actId="1076"/>
          <ac:spMkLst>
            <pc:docMk/>
            <pc:sldMk cId="3418382462" sldId="339"/>
            <ac:spMk id="10" creationId="{5BBAC11D-97B8-4120-97CB-5B92609FC136}"/>
          </ac:spMkLst>
        </pc:spChg>
      </pc:sldChg>
      <pc:sldChg chg="modSp add mod">
        <pc:chgData name="THAI Thu-Thuy" userId="c8b930f39d1179b5" providerId="LiveId" clId="{D5A5FDE3-00E4-464A-AFA6-FB1B02067D01}" dt="2021-06-16T09:32:46.919" v="1122" actId="2711"/>
        <pc:sldMkLst>
          <pc:docMk/>
          <pc:sldMk cId="3415071738" sldId="340"/>
        </pc:sldMkLst>
        <pc:spChg chg="mod">
          <ac:chgData name="THAI Thu-Thuy" userId="c8b930f39d1179b5" providerId="LiveId" clId="{D5A5FDE3-00E4-464A-AFA6-FB1B02067D01}" dt="2021-06-16T09:32:28.934" v="1119" actId="20577"/>
          <ac:spMkLst>
            <pc:docMk/>
            <pc:sldMk cId="3415071738" sldId="340"/>
            <ac:spMk id="4" creationId="{00000000-0000-0000-0000-000000000000}"/>
          </ac:spMkLst>
        </pc:spChg>
        <pc:spChg chg="mod">
          <ac:chgData name="THAI Thu-Thuy" userId="c8b930f39d1179b5" providerId="LiveId" clId="{D5A5FDE3-00E4-464A-AFA6-FB1B02067D01}" dt="2021-06-16T09:32:46.919" v="1122" actId="2711"/>
          <ac:spMkLst>
            <pc:docMk/>
            <pc:sldMk cId="3415071738" sldId="340"/>
            <ac:spMk id="10" creationId="{5BBAC11D-97B8-4120-97CB-5B92609FC136}"/>
          </ac:spMkLst>
        </pc:spChg>
      </pc:sldChg>
      <pc:sldChg chg="modSp add mod ord">
        <pc:chgData name="THAI Thu-Thuy" userId="c8b930f39d1179b5" providerId="LiveId" clId="{D5A5FDE3-00E4-464A-AFA6-FB1B02067D01}" dt="2021-06-16T09:34:41.492" v="1201"/>
        <pc:sldMkLst>
          <pc:docMk/>
          <pc:sldMk cId="1358030041" sldId="341"/>
        </pc:sldMkLst>
        <pc:spChg chg="mod">
          <ac:chgData name="THAI Thu-Thuy" userId="c8b930f39d1179b5" providerId="LiveId" clId="{D5A5FDE3-00E4-464A-AFA6-FB1B02067D01}" dt="2021-06-16T09:33:19.273" v="1156" actId="20577"/>
          <ac:spMkLst>
            <pc:docMk/>
            <pc:sldMk cId="1358030041" sldId="341"/>
            <ac:spMk id="4" creationId="{00000000-0000-0000-0000-000000000000}"/>
          </ac:spMkLst>
        </pc:spChg>
        <pc:spChg chg="mod">
          <ac:chgData name="THAI Thu-Thuy" userId="c8b930f39d1179b5" providerId="LiveId" clId="{D5A5FDE3-00E4-464A-AFA6-FB1B02067D01}" dt="2021-06-16T09:34:31.324" v="1199" actId="1076"/>
          <ac:spMkLst>
            <pc:docMk/>
            <pc:sldMk cId="1358030041" sldId="341"/>
            <ac:spMk id="10" creationId="{5BBAC11D-97B8-4120-97CB-5B92609FC136}"/>
          </ac:spMkLst>
        </pc:spChg>
      </pc:sldChg>
      <pc:sldChg chg="modSp add mod">
        <pc:chgData name="THAI Thu-Thuy" userId="c8b930f39d1179b5" providerId="LiveId" clId="{D5A5FDE3-00E4-464A-AFA6-FB1B02067D01}" dt="2021-06-16T09:36:08.400" v="1244" actId="2711"/>
        <pc:sldMkLst>
          <pc:docMk/>
          <pc:sldMk cId="2448369081" sldId="342"/>
        </pc:sldMkLst>
        <pc:spChg chg="mod">
          <ac:chgData name="THAI Thu-Thuy" userId="c8b930f39d1179b5" providerId="LiveId" clId="{D5A5FDE3-00E4-464A-AFA6-FB1B02067D01}" dt="2021-06-16T09:35:06.289" v="1237" actId="20577"/>
          <ac:spMkLst>
            <pc:docMk/>
            <pc:sldMk cId="2448369081" sldId="342"/>
            <ac:spMk id="4" creationId="{00000000-0000-0000-0000-000000000000}"/>
          </ac:spMkLst>
        </pc:spChg>
        <pc:spChg chg="mod">
          <ac:chgData name="THAI Thu-Thuy" userId="c8b930f39d1179b5" providerId="LiveId" clId="{D5A5FDE3-00E4-464A-AFA6-FB1B02067D01}" dt="2021-06-16T09:36:08.400" v="1244" actId="2711"/>
          <ac:spMkLst>
            <pc:docMk/>
            <pc:sldMk cId="2448369081" sldId="342"/>
            <ac:spMk id="10" creationId="{5BBAC11D-97B8-4120-97CB-5B92609FC136}"/>
          </ac:spMkLst>
        </pc:spChg>
      </pc:sldChg>
      <pc:sldChg chg="addSp delSp modSp add mod">
        <pc:chgData name="THAI Thu-Thuy" userId="c8b930f39d1179b5" providerId="LiveId" clId="{D5A5FDE3-00E4-464A-AFA6-FB1B02067D01}" dt="2021-06-16T09:37:13.066" v="1364" actId="20577"/>
        <pc:sldMkLst>
          <pc:docMk/>
          <pc:sldMk cId="3522921305" sldId="343"/>
        </pc:sldMkLst>
        <pc:spChg chg="mod">
          <ac:chgData name="THAI Thu-Thuy" userId="c8b930f39d1179b5" providerId="LiveId" clId="{D5A5FDE3-00E4-464A-AFA6-FB1B02067D01}" dt="2021-06-16T09:37:13.066" v="1364" actId="20577"/>
          <ac:spMkLst>
            <pc:docMk/>
            <pc:sldMk cId="3522921305" sldId="343"/>
            <ac:spMk id="4" creationId="{00000000-0000-0000-0000-000000000000}"/>
          </ac:spMkLst>
        </pc:spChg>
        <pc:spChg chg="mod">
          <ac:chgData name="THAI Thu-Thuy" userId="c8b930f39d1179b5" providerId="LiveId" clId="{D5A5FDE3-00E4-464A-AFA6-FB1B02067D01}" dt="2021-06-16T09:35:59.784" v="1243" actId="1076"/>
          <ac:spMkLst>
            <pc:docMk/>
            <pc:sldMk cId="3522921305" sldId="343"/>
            <ac:spMk id="7" creationId="{93A5B32F-A8B4-4AD5-ADFF-F96354BEA308}"/>
          </ac:spMkLst>
        </pc:spChg>
        <pc:spChg chg="mod">
          <ac:chgData name="THAI Thu-Thuy" userId="c8b930f39d1179b5" providerId="LiveId" clId="{D5A5FDE3-00E4-464A-AFA6-FB1B02067D01}" dt="2021-06-16T09:35:59.784" v="1243" actId="1076"/>
          <ac:spMkLst>
            <pc:docMk/>
            <pc:sldMk cId="3522921305" sldId="343"/>
            <ac:spMk id="8" creationId="{19C66979-D7F1-4A6D-9221-88567C42E0DE}"/>
          </ac:spMkLst>
        </pc:spChg>
        <pc:spChg chg="mod">
          <ac:chgData name="THAI Thu-Thuy" userId="c8b930f39d1179b5" providerId="LiveId" clId="{D5A5FDE3-00E4-464A-AFA6-FB1B02067D01}" dt="2021-06-16T09:35:59.784" v="1243" actId="1076"/>
          <ac:spMkLst>
            <pc:docMk/>
            <pc:sldMk cId="3522921305" sldId="343"/>
            <ac:spMk id="9" creationId="{D0242E7B-2DDC-4A9F-900B-60CC2B0E8575}"/>
          </ac:spMkLst>
        </pc:spChg>
        <pc:spChg chg="del">
          <ac:chgData name="THAI Thu-Thuy" userId="c8b930f39d1179b5" providerId="LiveId" clId="{D5A5FDE3-00E4-464A-AFA6-FB1B02067D01}" dt="2021-06-16T09:35:52.671" v="1241" actId="478"/>
          <ac:spMkLst>
            <pc:docMk/>
            <pc:sldMk cId="3522921305" sldId="343"/>
            <ac:spMk id="10" creationId="{5BBAC11D-97B8-4120-97CB-5B92609FC136}"/>
          </ac:spMkLst>
        </pc:spChg>
        <pc:spChg chg="mod">
          <ac:chgData name="THAI Thu-Thuy" userId="c8b930f39d1179b5" providerId="LiveId" clId="{D5A5FDE3-00E4-464A-AFA6-FB1B02067D01}" dt="2021-06-16T09:35:59.784" v="1243" actId="1076"/>
          <ac:spMkLst>
            <pc:docMk/>
            <pc:sldMk cId="3522921305" sldId="343"/>
            <ac:spMk id="12" creationId="{B878E7BC-4A4B-4201-B723-AB9A0289D787}"/>
          </ac:spMkLst>
        </pc:spChg>
        <pc:spChg chg="mod">
          <ac:chgData name="THAI Thu-Thuy" userId="c8b930f39d1179b5" providerId="LiveId" clId="{D5A5FDE3-00E4-464A-AFA6-FB1B02067D01}" dt="2021-06-16T09:35:59.784" v="1243" actId="1076"/>
          <ac:spMkLst>
            <pc:docMk/>
            <pc:sldMk cId="3522921305" sldId="343"/>
            <ac:spMk id="15" creationId="{5FF64209-4514-4D35-A107-04CF4A5B694B}"/>
          </ac:spMkLst>
        </pc:spChg>
        <pc:spChg chg="mod">
          <ac:chgData name="THAI Thu-Thuy" userId="c8b930f39d1179b5" providerId="LiveId" clId="{D5A5FDE3-00E4-464A-AFA6-FB1B02067D01}" dt="2021-06-16T09:35:59.784" v="1243" actId="1076"/>
          <ac:spMkLst>
            <pc:docMk/>
            <pc:sldMk cId="3522921305" sldId="343"/>
            <ac:spMk id="18" creationId="{AD6B027F-0DDD-489B-8C15-4FF1DC80492B}"/>
          </ac:spMkLst>
        </pc:spChg>
        <pc:spChg chg="mod">
          <ac:chgData name="THAI Thu-Thuy" userId="c8b930f39d1179b5" providerId="LiveId" clId="{D5A5FDE3-00E4-464A-AFA6-FB1B02067D01}" dt="2021-06-16T09:35:59.784" v="1243" actId="1076"/>
          <ac:spMkLst>
            <pc:docMk/>
            <pc:sldMk cId="3522921305" sldId="343"/>
            <ac:spMk id="19" creationId="{B1AEC180-E119-456D-A5E5-F74B19DF7B0E}"/>
          </ac:spMkLst>
        </pc:spChg>
        <pc:spChg chg="mod">
          <ac:chgData name="THAI Thu-Thuy" userId="c8b930f39d1179b5" providerId="LiveId" clId="{D5A5FDE3-00E4-464A-AFA6-FB1B02067D01}" dt="2021-06-16T09:35:59.784" v="1243" actId="1076"/>
          <ac:spMkLst>
            <pc:docMk/>
            <pc:sldMk cId="3522921305" sldId="343"/>
            <ac:spMk id="23" creationId="{823597C8-E530-44FB-9BC6-EC93A86DD631}"/>
          </ac:spMkLst>
        </pc:spChg>
        <pc:spChg chg="mod">
          <ac:chgData name="THAI Thu-Thuy" userId="c8b930f39d1179b5" providerId="LiveId" clId="{D5A5FDE3-00E4-464A-AFA6-FB1B02067D01}" dt="2021-06-16T09:35:59.784" v="1243" actId="1076"/>
          <ac:spMkLst>
            <pc:docMk/>
            <pc:sldMk cId="3522921305" sldId="343"/>
            <ac:spMk id="24" creationId="{13CA73FF-9149-4917-A008-BB602AC157CB}"/>
          </ac:spMkLst>
        </pc:spChg>
        <pc:spChg chg="mod">
          <ac:chgData name="THAI Thu-Thuy" userId="c8b930f39d1179b5" providerId="LiveId" clId="{D5A5FDE3-00E4-464A-AFA6-FB1B02067D01}" dt="2021-06-16T09:35:59.784" v="1243" actId="1076"/>
          <ac:spMkLst>
            <pc:docMk/>
            <pc:sldMk cId="3522921305" sldId="343"/>
            <ac:spMk id="25" creationId="{738EED01-87E1-4CD6-A618-DA5242F5E49D}"/>
          </ac:spMkLst>
        </pc:spChg>
        <pc:spChg chg="mod">
          <ac:chgData name="THAI Thu-Thuy" userId="c8b930f39d1179b5" providerId="LiveId" clId="{D5A5FDE3-00E4-464A-AFA6-FB1B02067D01}" dt="2021-06-16T09:35:59.784" v="1243" actId="1076"/>
          <ac:spMkLst>
            <pc:docMk/>
            <pc:sldMk cId="3522921305" sldId="343"/>
            <ac:spMk id="26" creationId="{D9CA5126-69A8-4D5E-B35B-A0131A156CA6}"/>
          </ac:spMkLst>
        </pc:spChg>
        <pc:spChg chg="add mod">
          <ac:chgData name="THAI Thu-Thuy" userId="c8b930f39d1179b5" providerId="LiveId" clId="{D5A5FDE3-00E4-464A-AFA6-FB1B02067D01}" dt="2021-06-16T09:36:28.819" v="1247" actId="1076"/>
          <ac:spMkLst>
            <pc:docMk/>
            <pc:sldMk cId="3522921305" sldId="343"/>
            <ac:spMk id="27" creationId="{4A899BCC-9A51-42BA-A804-B9CA6CBDAA50}"/>
          </ac:spMkLst>
        </pc:spChg>
        <pc:spChg chg="add mod">
          <ac:chgData name="THAI Thu-Thuy" userId="c8b930f39d1179b5" providerId="LiveId" clId="{D5A5FDE3-00E4-464A-AFA6-FB1B02067D01}" dt="2021-06-16T09:36:48.431" v="1251" actId="114"/>
          <ac:spMkLst>
            <pc:docMk/>
            <pc:sldMk cId="3522921305" sldId="343"/>
            <ac:spMk id="28" creationId="{EC975090-89D3-4AB3-AD60-58E340842FB5}"/>
          </ac:spMkLst>
        </pc:spChg>
        <pc:grpChg chg="add mod">
          <ac:chgData name="THAI Thu-Thuy" userId="c8b930f39d1179b5" providerId="LiveId" clId="{D5A5FDE3-00E4-464A-AFA6-FB1B02067D01}" dt="2021-06-16T09:35:59.784" v="1243" actId="1076"/>
          <ac:grpSpMkLst>
            <pc:docMk/>
            <pc:sldMk cId="3522921305" sldId="343"/>
            <ac:grpSpMk id="6" creationId="{875CB9A0-64C3-4345-A2DB-FED3098919CA}"/>
          </ac:grpSpMkLst>
        </pc:grpChg>
        <pc:grpChg chg="mod">
          <ac:chgData name="THAI Thu-Thuy" userId="c8b930f39d1179b5" providerId="LiveId" clId="{D5A5FDE3-00E4-464A-AFA6-FB1B02067D01}" dt="2021-06-16T09:35:59.784" v="1243" actId="1076"/>
          <ac:grpSpMkLst>
            <pc:docMk/>
            <pc:sldMk cId="3522921305" sldId="343"/>
            <ac:grpSpMk id="16" creationId="{959E9ACE-C9C1-45C8-9EE9-75D5364F93D0}"/>
          </ac:grpSpMkLst>
        </pc:grpChg>
        <pc:picChg chg="mod">
          <ac:chgData name="THAI Thu-Thuy" userId="c8b930f39d1179b5" providerId="LiveId" clId="{D5A5FDE3-00E4-464A-AFA6-FB1B02067D01}" dt="2021-06-16T09:35:59.784" v="1243" actId="1076"/>
          <ac:picMkLst>
            <pc:docMk/>
            <pc:sldMk cId="3522921305" sldId="343"/>
            <ac:picMk id="13" creationId="{1010B7B4-7093-49B1-9CAA-06AAD4E4FD29}"/>
          </ac:picMkLst>
        </pc:picChg>
        <pc:picChg chg="mod">
          <ac:chgData name="THAI Thu-Thuy" userId="c8b930f39d1179b5" providerId="LiveId" clId="{D5A5FDE3-00E4-464A-AFA6-FB1B02067D01}" dt="2021-06-16T09:35:59.784" v="1243" actId="1076"/>
          <ac:picMkLst>
            <pc:docMk/>
            <pc:sldMk cId="3522921305" sldId="343"/>
            <ac:picMk id="14" creationId="{DCFC4CD9-4F21-4004-AE9F-B6B00EC85535}"/>
          </ac:picMkLst>
        </pc:picChg>
        <pc:picChg chg="mod">
          <ac:chgData name="THAI Thu-Thuy" userId="c8b930f39d1179b5" providerId="LiveId" clId="{D5A5FDE3-00E4-464A-AFA6-FB1B02067D01}" dt="2021-06-16T09:35:59.784" v="1243" actId="1076"/>
          <ac:picMkLst>
            <pc:docMk/>
            <pc:sldMk cId="3522921305" sldId="343"/>
            <ac:picMk id="17" creationId="{BB2B39AD-BAFF-4CBF-B8F2-87EBC5CBE788}"/>
          </ac:picMkLst>
        </pc:picChg>
        <pc:cxnChg chg="mod">
          <ac:chgData name="THAI Thu-Thuy" userId="c8b930f39d1179b5" providerId="LiveId" clId="{D5A5FDE3-00E4-464A-AFA6-FB1B02067D01}" dt="2021-06-16T09:35:59.784" v="1243" actId="1076"/>
          <ac:cxnSpMkLst>
            <pc:docMk/>
            <pc:sldMk cId="3522921305" sldId="343"/>
            <ac:cxnSpMk id="20" creationId="{AC18CF6B-E3B7-4908-8329-26AC85A3CC43}"/>
          </ac:cxnSpMkLst>
        </pc:cxnChg>
        <pc:cxnChg chg="mod">
          <ac:chgData name="THAI Thu-Thuy" userId="c8b930f39d1179b5" providerId="LiveId" clId="{D5A5FDE3-00E4-464A-AFA6-FB1B02067D01}" dt="2021-06-16T09:35:59.784" v="1243" actId="1076"/>
          <ac:cxnSpMkLst>
            <pc:docMk/>
            <pc:sldMk cId="3522921305" sldId="343"/>
            <ac:cxnSpMk id="21" creationId="{397C7D6A-78E1-4DA3-A803-FDAC6FECF544}"/>
          </ac:cxnSpMkLst>
        </pc:cxnChg>
        <pc:cxnChg chg="mod">
          <ac:chgData name="THAI Thu-Thuy" userId="c8b930f39d1179b5" providerId="LiveId" clId="{D5A5FDE3-00E4-464A-AFA6-FB1B02067D01}" dt="2021-06-16T09:35:59.784" v="1243" actId="1076"/>
          <ac:cxnSpMkLst>
            <pc:docMk/>
            <pc:sldMk cId="3522921305" sldId="343"/>
            <ac:cxnSpMk id="22" creationId="{2A9CDC3B-3F26-47A3-B399-5325853D63FC}"/>
          </ac:cxnSpMkLst>
        </pc:cxnChg>
      </pc:sldChg>
      <pc:sldChg chg="addSp delSp modSp add mod">
        <pc:chgData name="THAI Thu-Thuy" userId="c8b930f39d1179b5" providerId="LiveId" clId="{D5A5FDE3-00E4-464A-AFA6-FB1B02067D01}" dt="2021-06-16T09:39:18.659" v="1586" actId="20577"/>
        <pc:sldMkLst>
          <pc:docMk/>
          <pc:sldMk cId="660181365" sldId="344"/>
        </pc:sldMkLst>
        <pc:spChg chg="mod">
          <ac:chgData name="THAI Thu-Thuy" userId="c8b930f39d1179b5" providerId="LiveId" clId="{D5A5FDE3-00E4-464A-AFA6-FB1B02067D01}" dt="2021-06-16T09:39:18.659" v="1586" actId="20577"/>
          <ac:spMkLst>
            <pc:docMk/>
            <pc:sldMk cId="660181365" sldId="344"/>
            <ac:spMk id="4" creationId="{00000000-0000-0000-0000-000000000000}"/>
          </ac:spMkLst>
        </pc:spChg>
        <pc:spChg chg="mod">
          <ac:chgData name="THAI Thu-Thuy" userId="c8b930f39d1179b5" providerId="LiveId" clId="{D5A5FDE3-00E4-464A-AFA6-FB1B02067D01}" dt="2021-06-16T09:38:04.048" v="1368"/>
          <ac:spMkLst>
            <pc:docMk/>
            <pc:sldMk cId="660181365" sldId="344"/>
            <ac:spMk id="8" creationId="{B6BFC46F-64C1-412F-84C7-0302C65D111F}"/>
          </ac:spMkLst>
        </pc:spChg>
        <pc:spChg chg="mod">
          <ac:chgData name="THAI Thu-Thuy" userId="c8b930f39d1179b5" providerId="LiveId" clId="{D5A5FDE3-00E4-464A-AFA6-FB1B02067D01}" dt="2021-06-16T09:38:04.048" v="1368"/>
          <ac:spMkLst>
            <pc:docMk/>
            <pc:sldMk cId="660181365" sldId="344"/>
            <ac:spMk id="9" creationId="{FEA57A28-32A6-4FAD-80F8-C20FD92D824F}"/>
          </ac:spMkLst>
        </pc:spChg>
        <pc:spChg chg="del">
          <ac:chgData name="THAI Thu-Thuy" userId="c8b930f39d1179b5" providerId="LiveId" clId="{D5A5FDE3-00E4-464A-AFA6-FB1B02067D01}" dt="2021-06-16T09:38:08.387" v="1369" actId="478"/>
          <ac:spMkLst>
            <pc:docMk/>
            <pc:sldMk cId="660181365" sldId="344"/>
            <ac:spMk id="10" creationId="{5BBAC11D-97B8-4120-97CB-5B92609FC136}"/>
          </ac:spMkLst>
        </pc:spChg>
        <pc:spChg chg="mod">
          <ac:chgData name="THAI Thu-Thuy" userId="c8b930f39d1179b5" providerId="LiveId" clId="{D5A5FDE3-00E4-464A-AFA6-FB1B02067D01}" dt="2021-06-16T09:38:04.048" v="1368"/>
          <ac:spMkLst>
            <pc:docMk/>
            <pc:sldMk cId="660181365" sldId="344"/>
            <ac:spMk id="12" creationId="{3D7CB0E7-4D6F-4A61-BB49-3FE8B78C53E1}"/>
          </ac:spMkLst>
        </pc:spChg>
        <pc:spChg chg="mod">
          <ac:chgData name="THAI Thu-Thuy" userId="c8b930f39d1179b5" providerId="LiveId" clId="{D5A5FDE3-00E4-464A-AFA6-FB1B02067D01}" dt="2021-06-16T09:38:04.048" v="1368"/>
          <ac:spMkLst>
            <pc:docMk/>
            <pc:sldMk cId="660181365" sldId="344"/>
            <ac:spMk id="13" creationId="{03E1A996-C65B-405D-895C-F2D0D93AABC8}"/>
          </ac:spMkLst>
        </pc:spChg>
        <pc:spChg chg="mod">
          <ac:chgData name="THAI Thu-Thuy" userId="c8b930f39d1179b5" providerId="LiveId" clId="{D5A5FDE3-00E4-464A-AFA6-FB1B02067D01}" dt="2021-06-16T09:38:04.048" v="1368"/>
          <ac:spMkLst>
            <pc:docMk/>
            <pc:sldMk cId="660181365" sldId="344"/>
            <ac:spMk id="14" creationId="{71748A22-1633-4E0A-8C88-AAF431943953}"/>
          </ac:spMkLst>
        </pc:spChg>
        <pc:spChg chg="mod">
          <ac:chgData name="THAI Thu-Thuy" userId="c8b930f39d1179b5" providerId="LiveId" clId="{D5A5FDE3-00E4-464A-AFA6-FB1B02067D01}" dt="2021-06-16T09:38:04.048" v="1368"/>
          <ac:spMkLst>
            <pc:docMk/>
            <pc:sldMk cId="660181365" sldId="344"/>
            <ac:spMk id="15" creationId="{3422F2B2-4B00-449C-ADA8-24231108E30B}"/>
          </ac:spMkLst>
        </pc:spChg>
        <pc:spChg chg="mod">
          <ac:chgData name="THAI Thu-Thuy" userId="c8b930f39d1179b5" providerId="LiveId" clId="{D5A5FDE3-00E4-464A-AFA6-FB1B02067D01}" dt="2021-06-16T09:38:04.048" v="1368"/>
          <ac:spMkLst>
            <pc:docMk/>
            <pc:sldMk cId="660181365" sldId="344"/>
            <ac:spMk id="16" creationId="{A315190C-AC00-48F0-B6D4-1AFF75274941}"/>
          </ac:spMkLst>
        </pc:spChg>
        <pc:spChg chg="mod">
          <ac:chgData name="THAI Thu-Thuy" userId="c8b930f39d1179b5" providerId="LiveId" clId="{D5A5FDE3-00E4-464A-AFA6-FB1B02067D01}" dt="2021-06-16T09:38:04.048" v="1368"/>
          <ac:spMkLst>
            <pc:docMk/>
            <pc:sldMk cId="660181365" sldId="344"/>
            <ac:spMk id="17" creationId="{DF7BFEA9-352D-403A-824D-89F7E44CB311}"/>
          </ac:spMkLst>
        </pc:spChg>
        <pc:spChg chg="mod">
          <ac:chgData name="THAI Thu-Thuy" userId="c8b930f39d1179b5" providerId="LiveId" clId="{D5A5FDE3-00E4-464A-AFA6-FB1B02067D01}" dt="2021-06-16T09:38:04.048" v="1368"/>
          <ac:spMkLst>
            <pc:docMk/>
            <pc:sldMk cId="660181365" sldId="344"/>
            <ac:spMk id="18" creationId="{2F18D649-73B0-461B-82D5-725A95D636FB}"/>
          </ac:spMkLst>
        </pc:spChg>
        <pc:spChg chg="mod">
          <ac:chgData name="THAI Thu-Thuy" userId="c8b930f39d1179b5" providerId="LiveId" clId="{D5A5FDE3-00E4-464A-AFA6-FB1B02067D01}" dt="2021-06-16T09:38:04.048" v="1368"/>
          <ac:spMkLst>
            <pc:docMk/>
            <pc:sldMk cId="660181365" sldId="344"/>
            <ac:spMk id="19" creationId="{434A034B-ADE9-48A7-8201-ED3192A0BA71}"/>
          </ac:spMkLst>
        </pc:spChg>
        <pc:spChg chg="mod">
          <ac:chgData name="THAI Thu-Thuy" userId="c8b930f39d1179b5" providerId="LiveId" clId="{D5A5FDE3-00E4-464A-AFA6-FB1B02067D01}" dt="2021-06-16T09:38:04.048" v="1368"/>
          <ac:spMkLst>
            <pc:docMk/>
            <pc:sldMk cId="660181365" sldId="344"/>
            <ac:spMk id="20" creationId="{26F7F8E0-3E07-4E09-B830-9196BDC341D9}"/>
          </ac:spMkLst>
        </pc:spChg>
        <pc:spChg chg="mod">
          <ac:chgData name="THAI Thu-Thuy" userId="c8b930f39d1179b5" providerId="LiveId" clId="{D5A5FDE3-00E4-464A-AFA6-FB1B02067D01}" dt="2021-06-16T09:38:04.048" v="1368"/>
          <ac:spMkLst>
            <pc:docMk/>
            <pc:sldMk cId="660181365" sldId="344"/>
            <ac:spMk id="21" creationId="{85E1A1FD-266C-440B-B649-701F0779F169}"/>
          </ac:spMkLst>
        </pc:spChg>
        <pc:spChg chg="mod">
          <ac:chgData name="THAI Thu-Thuy" userId="c8b930f39d1179b5" providerId="LiveId" clId="{D5A5FDE3-00E4-464A-AFA6-FB1B02067D01}" dt="2021-06-16T09:38:04.048" v="1368"/>
          <ac:spMkLst>
            <pc:docMk/>
            <pc:sldMk cId="660181365" sldId="344"/>
            <ac:spMk id="22" creationId="{B52B4090-86AC-42FB-BBAA-CCB83D3A15E7}"/>
          </ac:spMkLst>
        </pc:spChg>
        <pc:spChg chg="mod">
          <ac:chgData name="THAI Thu-Thuy" userId="c8b930f39d1179b5" providerId="LiveId" clId="{D5A5FDE3-00E4-464A-AFA6-FB1B02067D01}" dt="2021-06-16T09:38:04.048" v="1368"/>
          <ac:spMkLst>
            <pc:docMk/>
            <pc:sldMk cId="660181365" sldId="344"/>
            <ac:spMk id="23" creationId="{CB9A5B61-C591-4943-AD27-260F3C647961}"/>
          </ac:spMkLst>
        </pc:spChg>
        <pc:spChg chg="mod">
          <ac:chgData name="THAI Thu-Thuy" userId="c8b930f39d1179b5" providerId="LiveId" clId="{D5A5FDE3-00E4-464A-AFA6-FB1B02067D01}" dt="2021-06-16T09:38:04.048" v="1368"/>
          <ac:spMkLst>
            <pc:docMk/>
            <pc:sldMk cId="660181365" sldId="344"/>
            <ac:spMk id="24" creationId="{EDF569A9-E936-465F-A34B-B95BF84267CE}"/>
          </ac:spMkLst>
        </pc:spChg>
        <pc:spChg chg="mod">
          <ac:chgData name="THAI Thu-Thuy" userId="c8b930f39d1179b5" providerId="LiveId" clId="{D5A5FDE3-00E4-464A-AFA6-FB1B02067D01}" dt="2021-06-16T09:38:04.048" v="1368"/>
          <ac:spMkLst>
            <pc:docMk/>
            <pc:sldMk cId="660181365" sldId="344"/>
            <ac:spMk id="25" creationId="{6717341C-1C35-4CEA-AD93-04E411461B89}"/>
          </ac:spMkLst>
        </pc:spChg>
        <pc:spChg chg="mod">
          <ac:chgData name="THAI Thu-Thuy" userId="c8b930f39d1179b5" providerId="LiveId" clId="{D5A5FDE3-00E4-464A-AFA6-FB1B02067D01}" dt="2021-06-16T09:38:04.048" v="1368"/>
          <ac:spMkLst>
            <pc:docMk/>
            <pc:sldMk cId="660181365" sldId="344"/>
            <ac:spMk id="26" creationId="{B8AE5E41-6F99-4512-B87F-A5CEF9603C07}"/>
          </ac:spMkLst>
        </pc:spChg>
        <pc:spChg chg="mod">
          <ac:chgData name="THAI Thu-Thuy" userId="c8b930f39d1179b5" providerId="LiveId" clId="{D5A5FDE3-00E4-464A-AFA6-FB1B02067D01}" dt="2021-06-16T09:38:04.048" v="1368"/>
          <ac:spMkLst>
            <pc:docMk/>
            <pc:sldMk cId="660181365" sldId="344"/>
            <ac:spMk id="27" creationId="{F9F947E7-A578-4007-8051-91818677DDED}"/>
          </ac:spMkLst>
        </pc:spChg>
        <pc:spChg chg="mod">
          <ac:chgData name="THAI Thu-Thuy" userId="c8b930f39d1179b5" providerId="LiveId" clId="{D5A5FDE3-00E4-464A-AFA6-FB1B02067D01}" dt="2021-06-16T09:38:04.048" v="1368"/>
          <ac:spMkLst>
            <pc:docMk/>
            <pc:sldMk cId="660181365" sldId="344"/>
            <ac:spMk id="28" creationId="{13C1C0AE-ABA3-4A12-9FC9-11D4800ED32D}"/>
          </ac:spMkLst>
        </pc:spChg>
        <pc:spChg chg="mod">
          <ac:chgData name="THAI Thu-Thuy" userId="c8b930f39d1179b5" providerId="LiveId" clId="{D5A5FDE3-00E4-464A-AFA6-FB1B02067D01}" dt="2021-06-16T09:38:04.048" v="1368"/>
          <ac:spMkLst>
            <pc:docMk/>
            <pc:sldMk cId="660181365" sldId="344"/>
            <ac:spMk id="29" creationId="{3CF9C8B6-84F6-4EBF-A7B2-35B5E95ADBCC}"/>
          </ac:spMkLst>
        </pc:spChg>
        <pc:spChg chg="mod">
          <ac:chgData name="THAI Thu-Thuy" userId="c8b930f39d1179b5" providerId="LiveId" clId="{D5A5FDE3-00E4-464A-AFA6-FB1B02067D01}" dt="2021-06-16T09:38:04.048" v="1368"/>
          <ac:spMkLst>
            <pc:docMk/>
            <pc:sldMk cId="660181365" sldId="344"/>
            <ac:spMk id="30" creationId="{F833CEFC-5A53-4C50-91C2-8EBF11FD4AB4}"/>
          </ac:spMkLst>
        </pc:spChg>
        <pc:spChg chg="mod">
          <ac:chgData name="THAI Thu-Thuy" userId="c8b930f39d1179b5" providerId="LiveId" clId="{D5A5FDE3-00E4-464A-AFA6-FB1B02067D01}" dt="2021-06-16T09:38:04.048" v="1368"/>
          <ac:spMkLst>
            <pc:docMk/>
            <pc:sldMk cId="660181365" sldId="344"/>
            <ac:spMk id="31" creationId="{D03F9E3C-0971-4A97-B69F-F4514409698A}"/>
          </ac:spMkLst>
        </pc:spChg>
        <pc:spChg chg="mod">
          <ac:chgData name="THAI Thu-Thuy" userId="c8b930f39d1179b5" providerId="LiveId" clId="{D5A5FDE3-00E4-464A-AFA6-FB1B02067D01}" dt="2021-06-16T09:38:04.048" v="1368"/>
          <ac:spMkLst>
            <pc:docMk/>
            <pc:sldMk cId="660181365" sldId="344"/>
            <ac:spMk id="32" creationId="{BEC7E7C1-20A9-490D-875D-98057237E188}"/>
          </ac:spMkLst>
        </pc:spChg>
        <pc:grpChg chg="add mod">
          <ac:chgData name="THAI Thu-Thuy" userId="c8b930f39d1179b5" providerId="LiveId" clId="{D5A5FDE3-00E4-464A-AFA6-FB1B02067D01}" dt="2021-06-16T09:38:04.048" v="1368"/>
          <ac:grpSpMkLst>
            <pc:docMk/>
            <pc:sldMk cId="660181365" sldId="344"/>
            <ac:grpSpMk id="6" creationId="{A46B4911-C803-44A4-9209-AE35F61A3783}"/>
          </ac:grpSpMkLst>
        </pc:grpChg>
        <pc:grpChg chg="mod">
          <ac:chgData name="THAI Thu-Thuy" userId="c8b930f39d1179b5" providerId="LiveId" clId="{D5A5FDE3-00E4-464A-AFA6-FB1B02067D01}" dt="2021-06-16T09:38:04.048" v="1368"/>
          <ac:grpSpMkLst>
            <pc:docMk/>
            <pc:sldMk cId="660181365" sldId="344"/>
            <ac:grpSpMk id="7" creationId="{006DB3EA-F1C9-4932-83C0-32F803EA0CEB}"/>
          </ac:grpSpMkLst>
        </pc:grpChg>
      </pc:sldChg>
      <pc:sldChg chg="addSp delSp modSp add mod">
        <pc:chgData name="THAI Thu-Thuy" userId="c8b930f39d1179b5" providerId="LiveId" clId="{D5A5FDE3-00E4-464A-AFA6-FB1B02067D01}" dt="2021-06-16T09:40:18.639" v="1723" actId="20577"/>
        <pc:sldMkLst>
          <pc:docMk/>
          <pc:sldMk cId="2493632773" sldId="345"/>
        </pc:sldMkLst>
        <pc:spChg chg="mod">
          <ac:chgData name="THAI Thu-Thuy" userId="c8b930f39d1179b5" providerId="LiveId" clId="{D5A5FDE3-00E4-464A-AFA6-FB1B02067D01}" dt="2021-06-16T09:40:18.639" v="1723" actId="20577"/>
          <ac:spMkLst>
            <pc:docMk/>
            <pc:sldMk cId="2493632773" sldId="345"/>
            <ac:spMk id="4" creationId="{00000000-0000-0000-0000-000000000000}"/>
          </ac:spMkLst>
        </pc:spChg>
        <pc:spChg chg="mod">
          <ac:chgData name="THAI Thu-Thuy" userId="c8b930f39d1179b5" providerId="LiveId" clId="{D5A5FDE3-00E4-464A-AFA6-FB1B02067D01}" dt="2021-06-16T09:39:38.727" v="1589"/>
          <ac:spMkLst>
            <pc:docMk/>
            <pc:sldMk cId="2493632773" sldId="345"/>
            <ac:spMk id="34" creationId="{C23FDF2A-B572-4DCA-8652-0FD483F62309}"/>
          </ac:spMkLst>
        </pc:spChg>
        <pc:spChg chg="mod">
          <ac:chgData name="THAI Thu-Thuy" userId="c8b930f39d1179b5" providerId="LiveId" clId="{D5A5FDE3-00E4-464A-AFA6-FB1B02067D01}" dt="2021-06-16T09:39:38.727" v="1589"/>
          <ac:spMkLst>
            <pc:docMk/>
            <pc:sldMk cId="2493632773" sldId="345"/>
            <ac:spMk id="35" creationId="{9570EE62-A2C0-49BB-89FA-43C5DE254539}"/>
          </ac:spMkLst>
        </pc:spChg>
        <pc:spChg chg="mod">
          <ac:chgData name="THAI Thu-Thuy" userId="c8b930f39d1179b5" providerId="LiveId" clId="{D5A5FDE3-00E4-464A-AFA6-FB1B02067D01}" dt="2021-06-16T09:39:38.727" v="1589"/>
          <ac:spMkLst>
            <pc:docMk/>
            <pc:sldMk cId="2493632773" sldId="345"/>
            <ac:spMk id="36" creationId="{8092A4FC-7A57-4477-AE14-595F245F934D}"/>
          </ac:spMkLst>
        </pc:spChg>
        <pc:spChg chg="mod">
          <ac:chgData name="THAI Thu-Thuy" userId="c8b930f39d1179b5" providerId="LiveId" clId="{D5A5FDE3-00E4-464A-AFA6-FB1B02067D01}" dt="2021-06-16T09:39:38.727" v="1589"/>
          <ac:spMkLst>
            <pc:docMk/>
            <pc:sldMk cId="2493632773" sldId="345"/>
            <ac:spMk id="37" creationId="{8A0C0F91-6090-4E96-A8DB-8EE256C3534D}"/>
          </ac:spMkLst>
        </pc:spChg>
        <pc:spChg chg="mod">
          <ac:chgData name="THAI Thu-Thuy" userId="c8b930f39d1179b5" providerId="LiveId" clId="{D5A5FDE3-00E4-464A-AFA6-FB1B02067D01}" dt="2021-06-16T09:39:38.727" v="1589"/>
          <ac:spMkLst>
            <pc:docMk/>
            <pc:sldMk cId="2493632773" sldId="345"/>
            <ac:spMk id="38" creationId="{692D2129-943C-46BE-AAA8-742E3A890984}"/>
          </ac:spMkLst>
        </pc:spChg>
        <pc:spChg chg="mod">
          <ac:chgData name="THAI Thu-Thuy" userId="c8b930f39d1179b5" providerId="LiveId" clId="{D5A5FDE3-00E4-464A-AFA6-FB1B02067D01}" dt="2021-06-16T09:39:38.727" v="1589"/>
          <ac:spMkLst>
            <pc:docMk/>
            <pc:sldMk cId="2493632773" sldId="345"/>
            <ac:spMk id="39" creationId="{E94B9030-86BB-48C1-80FB-16117E29C8F7}"/>
          </ac:spMkLst>
        </pc:spChg>
        <pc:spChg chg="mod">
          <ac:chgData name="THAI Thu-Thuy" userId="c8b930f39d1179b5" providerId="LiveId" clId="{D5A5FDE3-00E4-464A-AFA6-FB1B02067D01}" dt="2021-06-16T09:39:38.727" v="1589"/>
          <ac:spMkLst>
            <pc:docMk/>
            <pc:sldMk cId="2493632773" sldId="345"/>
            <ac:spMk id="40" creationId="{76C35C09-A369-4B93-8976-4C9777A5802F}"/>
          </ac:spMkLst>
        </pc:spChg>
        <pc:spChg chg="mod">
          <ac:chgData name="THAI Thu-Thuy" userId="c8b930f39d1179b5" providerId="LiveId" clId="{D5A5FDE3-00E4-464A-AFA6-FB1B02067D01}" dt="2021-06-16T09:39:38.727" v="1589"/>
          <ac:spMkLst>
            <pc:docMk/>
            <pc:sldMk cId="2493632773" sldId="345"/>
            <ac:spMk id="42" creationId="{59AF35A1-8B2F-4EEE-A31D-E0AAB053EAC4}"/>
          </ac:spMkLst>
        </pc:spChg>
        <pc:spChg chg="mod">
          <ac:chgData name="THAI Thu-Thuy" userId="c8b930f39d1179b5" providerId="LiveId" clId="{D5A5FDE3-00E4-464A-AFA6-FB1B02067D01}" dt="2021-06-16T09:39:38.727" v="1589"/>
          <ac:spMkLst>
            <pc:docMk/>
            <pc:sldMk cId="2493632773" sldId="345"/>
            <ac:spMk id="43" creationId="{6908D160-2D03-45AD-8E41-2767D91D803F}"/>
          </ac:spMkLst>
        </pc:spChg>
        <pc:spChg chg="mod">
          <ac:chgData name="THAI Thu-Thuy" userId="c8b930f39d1179b5" providerId="LiveId" clId="{D5A5FDE3-00E4-464A-AFA6-FB1B02067D01}" dt="2021-06-16T09:39:38.727" v="1589"/>
          <ac:spMkLst>
            <pc:docMk/>
            <pc:sldMk cId="2493632773" sldId="345"/>
            <ac:spMk id="44" creationId="{BBAA4EFC-63FD-4C37-8008-E746F5A0EC39}"/>
          </ac:spMkLst>
        </pc:spChg>
        <pc:spChg chg="mod">
          <ac:chgData name="THAI Thu-Thuy" userId="c8b930f39d1179b5" providerId="LiveId" clId="{D5A5FDE3-00E4-464A-AFA6-FB1B02067D01}" dt="2021-06-16T09:39:38.727" v="1589"/>
          <ac:spMkLst>
            <pc:docMk/>
            <pc:sldMk cId="2493632773" sldId="345"/>
            <ac:spMk id="45" creationId="{B557F558-DE5A-4D37-B1F1-661BCF6BEAB8}"/>
          </ac:spMkLst>
        </pc:spChg>
        <pc:spChg chg="mod">
          <ac:chgData name="THAI Thu-Thuy" userId="c8b930f39d1179b5" providerId="LiveId" clId="{D5A5FDE3-00E4-464A-AFA6-FB1B02067D01}" dt="2021-06-16T09:39:38.727" v="1589"/>
          <ac:spMkLst>
            <pc:docMk/>
            <pc:sldMk cId="2493632773" sldId="345"/>
            <ac:spMk id="46" creationId="{5DA5A723-CEA9-4C6C-AE10-B1D67FA2607A}"/>
          </ac:spMkLst>
        </pc:spChg>
        <pc:spChg chg="mod">
          <ac:chgData name="THAI Thu-Thuy" userId="c8b930f39d1179b5" providerId="LiveId" clId="{D5A5FDE3-00E4-464A-AFA6-FB1B02067D01}" dt="2021-06-16T09:39:38.727" v="1589"/>
          <ac:spMkLst>
            <pc:docMk/>
            <pc:sldMk cId="2493632773" sldId="345"/>
            <ac:spMk id="47" creationId="{C665D7B8-0D15-4A3E-9615-FA23B98B3F5B}"/>
          </ac:spMkLst>
        </pc:spChg>
        <pc:spChg chg="mod">
          <ac:chgData name="THAI Thu-Thuy" userId="c8b930f39d1179b5" providerId="LiveId" clId="{D5A5FDE3-00E4-464A-AFA6-FB1B02067D01}" dt="2021-06-16T09:39:38.727" v="1589"/>
          <ac:spMkLst>
            <pc:docMk/>
            <pc:sldMk cId="2493632773" sldId="345"/>
            <ac:spMk id="48" creationId="{214BEF73-903D-4E22-8475-B0881099C729}"/>
          </ac:spMkLst>
        </pc:spChg>
        <pc:spChg chg="mod">
          <ac:chgData name="THAI Thu-Thuy" userId="c8b930f39d1179b5" providerId="LiveId" clId="{D5A5FDE3-00E4-464A-AFA6-FB1B02067D01}" dt="2021-06-16T09:39:38.727" v="1589"/>
          <ac:spMkLst>
            <pc:docMk/>
            <pc:sldMk cId="2493632773" sldId="345"/>
            <ac:spMk id="49" creationId="{6B8042ED-93B2-48F0-BE1A-B9E65E00D607}"/>
          </ac:spMkLst>
        </pc:spChg>
        <pc:spChg chg="mod">
          <ac:chgData name="THAI Thu-Thuy" userId="c8b930f39d1179b5" providerId="LiveId" clId="{D5A5FDE3-00E4-464A-AFA6-FB1B02067D01}" dt="2021-06-16T09:39:38.727" v="1589"/>
          <ac:spMkLst>
            <pc:docMk/>
            <pc:sldMk cId="2493632773" sldId="345"/>
            <ac:spMk id="50" creationId="{3C37FD13-6948-4EF0-B116-94EE2A71519D}"/>
          </ac:spMkLst>
        </pc:spChg>
        <pc:spChg chg="mod">
          <ac:chgData name="THAI Thu-Thuy" userId="c8b930f39d1179b5" providerId="LiveId" clId="{D5A5FDE3-00E4-464A-AFA6-FB1B02067D01}" dt="2021-06-16T09:39:38.727" v="1589"/>
          <ac:spMkLst>
            <pc:docMk/>
            <pc:sldMk cId="2493632773" sldId="345"/>
            <ac:spMk id="51" creationId="{257DE98B-7B00-4B17-BB15-33E18CEDD1E3}"/>
          </ac:spMkLst>
        </pc:spChg>
        <pc:spChg chg="mod">
          <ac:chgData name="THAI Thu-Thuy" userId="c8b930f39d1179b5" providerId="LiveId" clId="{D5A5FDE3-00E4-464A-AFA6-FB1B02067D01}" dt="2021-06-16T09:39:38.727" v="1589"/>
          <ac:spMkLst>
            <pc:docMk/>
            <pc:sldMk cId="2493632773" sldId="345"/>
            <ac:spMk id="52" creationId="{8031FD9B-C699-4273-8975-8B971D05FD1E}"/>
          </ac:spMkLst>
        </pc:spChg>
        <pc:spChg chg="mod">
          <ac:chgData name="THAI Thu-Thuy" userId="c8b930f39d1179b5" providerId="LiveId" clId="{D5A5FDE3-00E4-464A-AFA6-FB1B02067D01}" dt="2021-06-16T09:39:38.727" v="1589"/>
          <ac:spMkLst>
            <pc:docMk/>
            <pc:sldMk cId="2493632773" sldId="345"/>
            <ac:spMk id="53" creationId="{F03264F6-7BA7-4BF3-97AE-3C2B6CD5D41D}"/>
          </ac:spMkLst>
        </pc:spChg>
        <pc:spChg chg="mod">
          <ac:chgData name="THAI Thu-Thuy" userId="c8b930f39d1179b5" providerId="LiveId" clId="{D5A5FDE3-00E4-464A-AFA6-FB1B02067D01}" dt="2021-06-16T09:39:38.727" v="1589"/>
          <ac:spMkLst>
            <pc:docMk/>
            <pc:sldMk cId="2493632773" sldId="345"/>
            <ac:spMk id="54" creationId="{C62CF65D-C595-4A82-AA0C-1CD1B827E6D4}"/>
          </ac:spMkLst>
        </pc:spChg>
        <pc:spChg chg="mod">
          <ac:chgData name="THAI Thu-Thuy" userId="c8b930f39d1179b5" providerId="LiveId" clId="{D5A5FDE3-00E4-464A-AFA6-FB1B02067D01}" dt="2021-06-16T09:39:38.727" v="1589"/>
          <ac:spMkLst>
            <pc:docMk/>
            <pc:sldMk cId="2493632773" sldId="345"/>
            <ac:spMk id="55" creationId="{10795375-6BBF-489E-8B28-B36A158CA744}"/>
          </ac:spMkLst>
        </pc:spChg>
        <pc:spChg chg="mod">
          <ac:chgData name="THAI Thu-Thuy" userId="c8b930f39d1179b5" providerId="LiveId" clId="{D5A5FDE3-00E4-464A-AFA6-FB1B02067D01}" dt="2021-06-16T09:39:38.727" v="1589"/>
          <ac:spMkLst>
            <pc:docMk/>
            <pc:sldMk cId="2493632773" sldId="345"/>
            <ac:spMk id="56" creationId="{5CCF8474-9032-4D8D-8309-D6080BE571AB}"/>
          </ac:spMkLst>
        </pc:spChg>
        <pc:spChg chg="mod">
          <ac:chgData name="THAI Thu-Thuy" userId="c8b930f39d1179b5" providerId="LiveId" clId="{D5A5FDE3-00E4-464A-AFA6-FB1B02067D01}" dt="2021-06-16T09:39:38.727" v="1589"/>
          <ac:spMkLst>
            <pc:docMk/>
            <pc:sldMk cId="2493632773" sldId="345"/>
            <ac:spMk id="58" creationId="{072C4FBA-809B-4D7B-8C92-9BDA008E4486}"/>
          </ac:spMkLst>
        </pc:spChg>
        <pc:spChg chg="mod">
          <ac:chgData name="THAI Thu-Thuy" userId="c8b930f39d1179b5" providerId="LiveId" clId="{D5A5FDE3-00E4-464A-AFA6-FB1B02067D01}" dt="2021-06-16T09:39:38.727" v="1589"/>
          <ac:spMkLst>
            <pc:docMk/>
            <pc:sldMk cId="2493632773" sldId="345"/>
            <ac:spMk id="59" creationId="{885AFAEF-57C8-4D7F-9851-AE25A9E28347}"/>
          </ac:spMkLst>
        </pc:spChg>
        <pc:spChg chg="mod">
          <ac:chgData name="THAI Thu-Thuy" userId="c8b930f39d1179b5" providerId="LiveId" clId="{D5A5FDE3-00E4-464A-AFA6-FB1B02067D01}" dt="2021-06-16T09:39:38.727" v="1589"/>
          <ac:spMkLst>
            <pc:docMk/>
            <pc:sldMk cId="2493632773" sldId="345"/>
            <ac:spMk id="60" creationId="{C8F61B89-C405-4C23-8A9D-8F09C41735F9}"/>
          </ac:spMkLst>
        </pc:spChg>
        <pc:spChg chg="mod">
          <ac:chgData name="THAI Thu-Thuy" userId="c8b930f39d1179b5" providerId="LiveId" clId="{D5A5FDE3-00E4-464A-AFA6-FB1B02067D01}" dt="2021-06-16T09:39:38.727" v="1589"/>
          <ac:spMkLst>
            <pc:docMk/>
            <pc:sldMk cId="2493632773" sldId="345"/>
            <ac:spMk id="61" creationId="{FB6A33D1-8FF0-4DA6-A09C-21CA487F1ED1}"/>
          </ac:spMkLst>
        </pc:spChg>
        <pc:spChg chg="mod">
          <ac:chgData name="THAI Thu-Thuy" userId="c8b930f39d1179b5" providerId="LiveId" clId="{D5A5FDE3-00E4-464A-AFA6-FB1B02067D01}" dt="2021-06-16T09:39:38.727" v="1589"/>
          <ac:spMkLst>
            <pc:docMk/>
            <pc:sldMk cId="2493632773" sldId="345"/>
            <ac:spMk id="62" creationId="{426B9BA4-B4F9-4E2D-B2C4-A2D64A5E4A03}"/>
          </ac:spMkLst>
        </pc:spChg>
        <pc:spChg chg="mod">
          <ac:chgData name="THAI Thu-Thuy" userId="c8b930f39d1179b5" providerId="LiveId" clId="{D5A5FDE3-00E4-464A-AFA6-FB1B02067D01}" dt="2021-06-16T09:39:38.727" v="1589"/>
          <ac:spMkLst>
            <pc:docMk/>
            <pc:sldMk cId="2493632773" sldId="345"/>
            <ac:spMk id="64" creationId="{455A8484-F8D2-4C28-A297-EC3D4C9A1DC2}"/>
          </ac:spMkLst>
        </pc:spChg>
        <pc:spChg chg="mod">
          <ac:chgData name="THAI Thu-Thuy" userId="c8b930f39d1179b5" providerId="LiveId" clId="{D5A5FDE3-00E4-464A-AFA6-FB1B02067D01}" dt="2021-06-16T09:39:38.727" v="1589"/>
          <ac:spMkLst>
            <pc:docMk/>
            <pc:sldMk cId="2493632773" sldId="345"/>
            <ac:spMk id="65" creationId="{5CC7DE23-FEF4-4EA7-ACE8-2D456D881123}"/>
          </ac:spMkLst>
        </pc:spChg>
        <pc:spChg chg="mod">
          <ac:chgData name="THAI Thu-Thuy" userId="c8b930f39d1179b5" providerId="LiveId" clId="{D5A5FDE3-00E4-464A-AFA6-FB1B02067D01}" dt="2021-06-16T09:39:38.727" v="1589"/>
          <ac:spMkLst>
            <pc:docMk/>
            <pc:sldMk cId="2493632773" sldId="345"/>
            <ac:spMk id="66" creationId="{FF4F3A59-8E6B-4AC7-A072-12E1024A1517}"/>
          </ac:spMkLst>
        </pc:spChg>
        <pc:spChg chg="mod">
          <ac:chgData name="THAI Thu-Thuy" userId="c8b930f39d1179b5" providerId="LiveId" clId="{D5A5FDE3-00E4-464A-AFA6-FB1B02067D01}" dt="2021-06-16T09:39:38.727" v="1589"/>
          <ac:spMkLst>
            <pc:docMk/>
            <pc:sldMk cId="2493632773" sldId="345"/>
            <ac:spMk id="67" creationId="{4045CDCF-8EAC-4947-B956-39780CC1CC91}"/>
          </ac:spMkLst>
        </pc:spChg>
        <pc:spChg chg="mod">
          <ac:chgData name="THAI Thu-Thuy" userId="c8b930f39d1179b5" providerId="LiveId" clId="{D5A5FDE3-00E4-464A-AFA6-FB1B02067D01}" dt="2021-06-16T09:39:38.727" v="1589"/>
          <ac:spMkLst>
            <pc:docMk/>
            <pc:sldMk cId="2493632773" sldId="345"/>
            <ac:spMk id="68" creationId="{368CF2EE-E9C6-448A-9739-173E2ACFE46F}"/>
          </ac:spMkLst>
        </pc:spChg>
        <pc:spChg chg="mod">
          <ac:chgData name="THAI Thu-Thuy" userId="c8b930f39d1179b5" providerId="LiveId" clId="{D5A5FDE3-00E4-464A-AFA6-FB1B02067D01}" dt="2021-06-16T09:39:38.727" v="1589"/>
          <ac:spMkLst>
            <pc:docMk/>
            <pc:sldMk cId="2493632773" sldId="345"/>
            <ac:spMk id="69" creationId="{38335711-AABA-4E29-896D-FD2526D59555}"/>
          </ac:spMkLst>
        </pc:spChg>
        <pc:spChg chg="mod">
          <ac:chgData name="THAI Thu-Thuy" userId="c8b930f39d1179b5" providerId="LiveId" clId="{D5A5FDE3-00E4-464A-AFA6-FB1B02067D01}" dt="2021-06-16T09:39:38.727" v="1589"/>
          <ac:spMkLst>
            <pc:docMk/>
            <pc:sldMk cId="2493632773" sldId="345"/>
            <ac:spMk id="70" creationId="{AEB8B432-A08D-4D31-8A2A-D075DB545537}"/>
          </ac:spMkLst>
        </pc:spChg>
        <pc:spChg chg="mod">
          <ac:chgData name="THAI Thu-Thuy" userId="c8b930f39d1179b5" providerId="LiveId" clId="{D5A5FDE3-00E4-464A-AFA6-FB1B02067D01}" dt="2021-06-16T09:39:38.727" v="1589"/>
          <ac:spMkLst>
            <pc:docMk/>
            <pc:sldMk cId="2493632773" sldId="345"/>
            <ac:spMk id="71" creationId="{9FD1D244-BCB6-4C6B-AE59-CF7A9D6A3911}"/>
          </ac:spMkLst>
        </pc:spChg>
        <pc:spChg chg="mod">
          <ac:chgData name="THAI Thu-Thuy" userId="c8b930f39d1179b5" providerId="LiveId" clId="{D5A5FDE3-00E4-464A-AFA6-FB1B02067D01}" dt="2021-06-16T09:39:38.727" v="1589"/>
          <ac:spMkLst>
            <pc:docMk/>
            <pc:sldMk cId="2493632773" sldId="345"/>
            <ac:spMk id="72" creationId="{A303202D-60BB-4048-8283-B060063039CB}"/>
          </ac:spMkLst>
        </pc:spChg>
        <pc:spChg chg="mod">
          <ac:chgData name="THAI Thu-Thuy" userId="c8b930f39d1179b5" providerId="LiveId" clId="{D5A5FDE3-00E4-464A-AFA6-FB1B02067D01}" dt="2021-06-16T09:39:38.727" v="1589"/>
          <ac:spMkLst>
            <pc:docMk/>
            <pc:sldMk cId="2493632773" sldId="345"/>
            <ac:spMk id="74" creationId="{B552FC89-ECD1-4586-8FD7-9930F1B3E56F}"/>
          </ac:spMkLst>
        </pc:spChg>
        <pc:spChg chg="mod">
          <ac:chgData name="THAI Thu-Thuy" userId="c8b930f39d1179b5" providerId="LiveId" clId="{D5A5FDE3-00E4-464A-AFA6-FB1B02067D01}" dt="2021-06-16T09:39:38.727" v="1589"/>
          <ac:spMkLst>
            <pc:docMk/>
            <pc:sldMk cId="2493632773" sldId="345"/>
            <ac:spMk id="75" creationId="{EED9F297-18DE-4968-8DCE-E7599B81F00A}"/>
          </ac:spMkLst>
        </pc:spChg>
        <pc:spChg chg="mod">
          <ac:chgData name="THAI Thu-Thuy" userId="c8b930f39d1179b5" providerId="LiveId" clId="{D5A5FDE3-00E4-464A-AFA6-FB1B02067D01}" dt="2021-06-16T09:39:38.727" v="1589"/>
          <ac:spMkLst>
            <pc:docMk/>
            <pc:sldMk cId="2493632773" sldId="345"/>
            <ac:spMk id="76" creationId="{B3DE22E2-FFD5-473B-978F-E5EAA03E3552}"/>
          </ac:spMkLst>
        </pc:spChg>
        <pc:spChg chg="mod">
          <ac:chgData name="THAI Thu-Thuy" userId="c8b930f39d1179b5" providerId="LiveId" clId="{D5A5FDE3-00E4-464A-AFA6-FB1B02067D01}" dt="2021-06-16T09:39:38.727" v="1589"/>
          <ac:spMkLst>
            <pc:docMk/>
            <pc:sldMk cId="2493632773" sldId="345"/>
            <ac:spMk id="77" creationId="{A229490B-3B39-4B78-BD9C-8F3A8D4714C4}"/>
          </ac:spMkLst>
        </pc:spChg>
        <pc:spChg chg="mod">
          <ac:chgData name="THAI Thu-Thuy" userId="c8b930f39d1179b5" providerId="LiveId" clId="{D5A5FDE3-00E4-464A-AFA6-FB1B02067D01}" dt="2021-06-16T09:39:38.727" v="1589"/>
          <ac:spMkLst>
            <pc:docMk/>
            <pc:sldMk cId="2493632773" sldId="345"/>
            <ac:spMk id="78" creationId="{A77FC234-51B6-4988-B07A-8083112546D5}"/>
          </ac:spMkLst>
        </pc:spChg>
        <pc:spChg chg="mod">
          <ac:chgData name="THAI Thu-Thuy" userId="c8b930f39d1179b5" providerId="LiveId" clId="{D5A5FDE3-00E4-464A-AFA6-FB1B02067D01}" dt="2021-06-16T09:39:38.727" v="1589"/>
          <ac:spMkLst>
            <pc:docMk/>
            <pc:sldMk cId="2493632773" sldId="345"/>
            <ac:spMk id="79" creationId="{124AF253-130D-4492-8E4B-18F77AA7FD8B}"/>
          </ac:spMkLst>
        </pc:spChg>
        <pc:spChg chg="mod">
          <ac:chgData name="THAI Thu-Thuy" userId="c8b930f39d1179b5" providerId="LiveId" clId="{D5A5FDE3-00E4-464A-AFA6-FB1B02067D01}" dt="2021-06-16T09:39:38.727" v="1589"/>
          <ac:spMkLst>
            <pc:docMk/>
            <pc:sldMk cId="2493632773" sldId="345"/>
            <ac:spMk id="80" creationId="{E539173E-6A22-4741-AD65-774847BA6D22}"/>
          </ac:spMkLst>
        </pc:spChg>
        <pc:spChg chg="mod">
          <ac:chgData name="THAI Thu-Thuy" userId="c8b930f39d1179b5" providerId="LiveId" clId="{D5A5FDE3-00E4-464A-AFA6-FB1B02067D01}" dt="2021-06-16T09:39:38.727" v="1589"/>
          <ac:spMkLst>
            <pc:docMk/>
            <pc:sldMk cId="2493632773" sldId="345"/>
            <ac:spMk id="81" creationId="{6F909537-6011-491B-B8FA-D9F7C278AAAE}"/>
          </ac:spMkLst>
        </pc:spChg>
        <pc:spChg chg="mod">
          <ac:chgData name="THAI Thu-Thuy" userId="c8b930f39d1179b5" providerId="LiveId" clId="{D5A5FDE3-00E4-464A-AFA6-FB1B02067D01}" dt="2021-06-16T09:39:38.727" v="1589"/>
          <ac:spMkLst>
            <pc:docMk/>
            <pc:sldMk cId="2493632773" sldId="345"/>
            <ac:spMk id="82" creationId="{BDF005D7-2B35-427F-A570-5C76A47FA34E}"/>
          </ac:spMkLst>
        </pc:spChg>
        <pc:spChg chg="add mod">
          <ac:chgData name="THAI Thu-Thuy" userId="c8b930f39d1179b5" providerId="LiveId" clId="{D5A5FDE3-00E4-464A-AFA6-FB1B02067D01}" dt="2021-06-16T09:39:54.840" v="1590"/>
          <ac:spMkLst>
            <pc:docMk/>
            <pc:sldMk cId="2493632773" sldId="345"/>
            <ac:spMk id="83" creationId="{CB958941-723E-4BA2-B26D-3B6D934E17FE}"/>
          </ac:spMkLst>
        </pc:spChg>
        <pc:spChg chg="add mod">
          <ac:chgData name="THAI Thu-Thuy" userId="c8b930f39d1179b5" providerId="LiveId" clId="{D5A5FDE3-00E4-464A-AFA6-FB1B02067D01}" dt="2021-06-16T09:39:54.840" v="1590"/>
          <ac:spMkLst>
            <pc:docMk/>
            <pc:sldMk cId="2493632773" sldId="345"/>
            <ac:spMk id="84" creationId="{6C4BE31C-0DBF-443A-A0D8-E78C8454EADC}"/>
          </ac:spMkLst>
        </pc:spChg>
        <pc:spChg chg="add mod">
          <ac:chgData name="THAI Thu-Thuy" userId="c8b930f39d1179b5" providerId="LiveId" clId="{D5A5FDE3-00E4-464A-AFA6-FB1B02067D01}" dt="2021-06-16T09:39:54.840" v="1590"/>
          <ac:spMkLst>
            <pc:docMk/>
            <pc:sldMk cId="2493632773" sldId="345"/>
            <ac:spMk id="85" creationId="{5336349F-110B-489A-A7BA-7162EA2E66B0}"/>
          </ac:spMkLst>
        </pc:spChg>
        <pc:spChg chg="add mod">
          <ac:chgData name="THAI Thu-Thuy" userId="c8b930f39d1179b5" providerId="LiveId" clId="{D5A5FDE3-00E4-464A-AFA6-FB1B02067D01}" dt="2021-06-16T09:39:54.840" v="1590"/>
          <ac:spMkLst>
            <pc:docMk/>
            <pc:sldMk cId="2493632773" sldId="345"/>
            <ac:spMk id="86" creationId="{6F0CFEAE-1EB3-412B-BE15-EE2BBC22D95F}"/>
          </ac:spMkLst>
        </pc:spChg>
        <pc:spChg chg="add mod">
          <ac:chgData name="THAI Thu-Thuy" userId="c8b930f39d1179b5" providerId="LiveId" clId="{D5A5FDE3-00E4-464A-AFA6-FB1B02067D01}" dt="2021-06-16T09:39:54.840" v="1590"/>
          <ac:spMkLst>
            <pc:docMk/>
            <pc:sldMk cId="2493632773" sldId="345"/>
            <ac:spMk id="87" creationId="{2605D4B1-A06F-4504-BFA5-230858E98E69}"/>
          </ac:spMkLst>
        </pc:spChg>
        <pc:spChg chg="add mod">
          <ac:chgData name="THAI Thu-Thuy" userId="c8b930f39d1179b5" providerId="LiveId" clId="{D5A5FDE3-00E4-464A-AFA6-FB1B02067D01}" dt="2021-06-16T09:39:54.840" v="1590"/>
          <ac:spMkLst>
            <pc:docMk/>
            <pc:sldMk cId="2493632773" sldId="345"/>
            <ac:spMk id="88" creationId="{41D3F170-5CDD-4353-B93A-01446B3B2DC8}"/>
          </ac:spMkLst>
        </pc:spChg>
        <pc:spChg chg="add mod">
          <ac:chgData name="THAI Thu-Thuy" userId="c8b930f39d1179b5" providerId="LiveId" clId="{D5A5FDE3-00E4-464A-AFA6-FB1B02067D01}" dt="2021-06-16T09:39:54.840" v="1590"/>
          <ac:spMkLst>
            <pc:docMk/>
            <pc:sldMk cId="2493632773" sldId="345"/>
            <ac:spMk id="89" creationId="{D7DF770A-3B21-45A3-9356-C1A743C190EC}"/>
          </ac:spMkLst>
        </pc:spChg>
        <pc:grpChg chg="del">
          <ac:chgData name="THAI Thu-Thuy" userId="c8b930f39d1179b5" providerId="LiveId" clId="{D5A5FDE3-00E4-464A-AFA6-FB1B02067D01}" dt="2021-06-16T09:39:26.904" v="1588" actId="478"/>
          <ac:grpSpMkLst>
            <pc:docMk/>
            <pc:sldMk cId="2493632773" sldId="345"/>
            <ac:grpSpMk id="6" creationId="{A46B4911-C803-44A4-9209-AE35F61A3783}"/>
          </ac:grpSpMkLst>
        </pc:grpChg>
        <pc:grpChg chg="add mod">
          <ac:chgData name="THAI Thu-Thuy" userId="c8b930f39d1179b5" providerId="LiveId" clId="{D5A5FDE3-00E4-464A-AFA6-FB1B02067D01}" dt="2021-06-16T09:39:38.727" v="1589"/>
          <ac:grpSpMkLst>
            <pc:docMk/>
            <pc:sldMk cId="2493632773" sldId="345"/>
            <ac:grpSpMk id="33" creationId="{A6668396-0987-45AA-886B-ED2A349CA5D2}"/>
          </ac:grpSpMkLst>
        </pc:grpChg>
        <pc:grpChg chg="mod">
          <ac:chgData name="THAI Thu-Thuy" userId="c8b930f39d1179b5" providerId="LiveId" clId="{D5A5FDE3-00E4-464A-AFA6-FB1B02067D01}" dt="2021-06-16T09:39:38.727" v="1589"/>
          <ac:grpSpMkLst>
            <pc:docMk/>
            <pc:sldMk cId="2493632773" sldId="345"/>
            <ac:grpSpMk id="41" creationId="{C9F88B9D-5915-43E0-B0F8-D42C5401CAA0}"/>
          </ac:grpSpMkLst>
        </pc:grpChg>
        <pc:grpChg chg="mod">
          <ac:chgData name="THAI Thu-Thuy" userId="c8b930f39d1179b5" providerId="LiveId" clId="{D5A5FDE3-00E4-464A-AFA6-FB1B02067D01}" dt="2021-06-16T09:39:38.727" v="1589"/>
          <ac:grpSpMkLst>
            <pc:docMk/>
            <pc:sldMk cId="2493632773" sldId="345"/>
            <ac:grpSpMk id="57" creationId="{F7316941-FBC8-43F7-80D9-954A7979F5EC}"/>
          </ac:grpSpMkLst>
        </pc:grpChg>
        <pc:grpChg chg="mod">
          <ac:chgData name="THAI Thu-Thuy" userId="c8b930f39d1179b5" providerId="LiveId" clId="{D5A5FDE3-00E4-464A-AFA6-FB1B02067D01}" dt="2021-06-16T09:39:38.727" v="1589"/>
          <ac:grpSpMkLst>
            <pc:docMk/>
            <pc:sldMk cId="2493632773" sldId="345"/>
            <ac:grpSpMk id="63" creationId="{8897EE0C-CAB1-4C1D-8166-ABC431E2005A}"/>
          </ac:grpSpMkLst>
        </pc:grpChg>
        <pc:grpChg chg="mod">
          <ac:chgData name="THAI Thu-Thuy" userId="c8b930f39d1179b5" providerId="LiveId" clId="{D5A5FDE3-00E4-464A-AFA6-FB1B02067D01}" dt="2021-06-16T09:39:38.727" v="1589"/>
          <ac:grpSpMkLst>
            <pc:docMk/>
            <pc:sldMk cId="2493632773" sldId="345"/>
            <ac:grpSpMk id="73" creationId="{4871C307-62FF-4C5B-A0CB-B2777193E822}"/>
          </ac:grpSpMkLst>
        </pc:grpChg>
      </pc:sldChg>
      <pc:sldChg chg="add del">
        <pc:chgData name="THAI Thu-Thuy" userId="c8b930f39d1179b5" providerId="LiveId" clId="{D5A5FDE3-00E4-464A-AFA6-FB1B02067D01}" dt="2021-06-16T09:37:50.354" v="1367"/>
        <pc:sldMkLst>
          <pc:docMk/>
          <pc:sldMk cId="3496168078" sldId="345"/>
        </pc:sldMkLst>
      </pc:sldChg>
      <pc:sldChg chg="addSp delSp modSp add mod modAnim">
        <pc:chgData name="THAI Thu-Thuy" userId="c8b930f39d1179b5" providerId="LiveId" clId="{D5A5FDE3-00E4-464A-AFA6-FB1B02067D01}" dt="2021-06-16T09:44:24.716" v="1872" actId="1076"/>
        <pc:sldMkLst>
          <pc:docMk/>
          <pc:sldMk cId="1980823633" sldId="346"/>
        </pc:sldMkLst>
        <pc:spChg chg="mod">
          <ac:chgData name="THAI Thu-Thuy" userId="c8b930f39d1179b5" providerId="LiveId" clId="{D5A5FDE3-00E4-464A-AFA6-FB1B02067D01}" dt="2021-06-16T09:41:42.635" v="1852" actId="20577"/>
          <ac:spMkLst>
            <pc:docMk/>
            <pc:sldMk cId="1980823633" sldId="346"/>
            <ac:spMk id="4" creationId="{00000000-0000-0000-0000-000000000000}"/>
          </ac:spMkLst>
        </pc:spChg>
        <pc:spChg chg="del">
          <ac:chgData name="THAI Thu-Thuy" userId="c8b930f39d1179b5" providerId="LiveId" clId="{D5A5FDE3-00E4-464A-AFA6-FB1B02067D01}" dt="2021-06-16T09:40:30.706" v="1725" actId="478"/>
          <ac:spMkLst>
            <pc:docMk/>
            <pc:sldMk cId="1980823633" sldId="346"/>
            <ac:spMk id="11" creationId="{FDFE83CE-0A97-455D-8A95-0405739DA69C}"/>
          </ac:spMkLst>
        </pc:spChg>
        <pc:spChg chg="del">
          <ac:chgData name="THAI Thu-Thuy" userId="c8b930f39d1179b5" providerId="LiveId" clId="{D5A5FDE3-00E4-464A-AFA6-FB1B02067D01}" dt="2021-06-16T09:40:39.610" v="1727" actId="478"/>
          <ac:spMkLst>
            <pc:docMk/>
            <pc:sldMk cId="1980823633" sldId="346"/>
            <ac:spMk id="83" creationId="{CB958941-723E-4BA2-B26D-3B6D934E17FE}"/>
          </ac:spMkLst>
        </pc:spChg>
        <pc:spChg chg="del">
          <ac:chgData name="THAI Thu-Thuy" userId="c8b930f39d1179b5" providerId="LiveId" clId="{D5A5FDE3-00E4-464A-AFA6-FB1B02067D01}" dt="2021-06-16T09:40:41.815" v="1728" actId="478"/>
          <ac:spMkLst>
            <pc:docMk/>
            <pc:sldMk cId="1980823633" sldId="346"/>
            <ac:spMk id="84" creationId="{6C4BE31C-0DBF-443A-A0D8-E78C8454EADC}"/>
          </ac:spMkLst>
        </pc:spChg>
        <pc:spChg chg="del">
          <ac:chgData name="THAI Thu-Thuy" userId="c8b930f39d1179b5" providerId="LiveId" clId="{D5A5FDE3-00E4-464A-AFA6-FB1B02067D01}" dt="2021-06-16T09:40:45.774" v="1729" actId="478"/>
          <ac:spMkLst>
            <pc:docMk/>
            <pc:sldMk cId="1980823633" sldId="346"/>
            <ac:spMk id="85" creationId="{5336349F-110B-489A-A7BA-7162EA2E66B0}"/>
          </ac:spMkLst>
        </pc:spChg>
        <pc:spChg chg="del">
          <ac:chgData name="THAI Thu-Thuy" userId="c8b930f39d1179b5" providerId="LiveId" clId="{D5A5FDE3-00E4-464A-AFA6-FB1B02067D01}" dt="2021-06-16T09:40:45.774" v="1729" actId="478"/>
          <ac:spMkLst>
            <pc:docMk/>
            <pc:sldMk cId="1980823633" sldId="346"/>
            <ac:spMk id="86" creationId="{6F0CFEAE-1EB3-412B-BE15-EE2BBC22D95F}"/>
          </ac:spMkLst>
        </pc:spChg>
        <pc:spChg chg="del">
          <ac:chgData name="THAI Thu-Thuy" userId="c8b930f39d1179b5" providerId="LiveId" clId="{D5A5FDE3-00E4-464A-AFA6-FB1B02067D01}" dt="2021-06-16T09:40:45.774" v="1729" actId="478"/>
          <ac:spMkLst>
            <pc:docMk/>
            <pc:sldMk cId="1980823633" sldId="346"/>
            <ac:spMk id="87" creationId="{2605D4B1-A06F-4504-BFA5-230858E98E69}"/>
          </ac:spMkLst>
        </pc:spChg>
        <pc:spChg chg="del">
          <ac:chgData name="THAI Thu-Thuy" userId="c8b930f39d1179b5" providerId="LiveId" clId="{D5A5FDE3-00E4-464A-AFA6-FB1B02067D01}" dt="2021-06-16T09:40:45.774" v="1729" actId="478"/>
          <ac:spMkLst>
            <pc:docMk/>
            <pc:sldMk cId="1980823633" sldId="346"/>
            <ac:spMk id="88" creationId="{41D3F170-5CDD-4353-B93A-01446B3B2DC8}"/>
          </ac:spMkLst>
        </pc:spChg>
        <pc:spChg chg="del">
          <ac:chgData name="THAI Thu-Thuy" userId="c8b930f39d1179b5" providerId="LiveId" clId="{D5A5FDE3-00E4-464A-AFA6-FB1B02067D01}" dt="2021-06-16T09:40:45.774" v="1729" actId="478"/>
          <ac:spMkLst>
            <pc:docMk/>
            <pc:sldMk cId="1980823633" sldId="346"/>
            <ac:spMk id="89" creationId="{D7DF770A-3B21-45A3-9356-C1A743C190EC}"/>
          </ac:spMkLst>
        </pc:spChg>
        <pc:spChg chg="add mod">
          <ac:chgData name="THAI Thu-Thuy" userId="c8b930f39d1179b5" providerId="LiveId" clId="{D5A5FDE3-00E4-464A-AFA6-FB1B02067D01}" dt="2021-06-16T09:42:05.338" v="1857" actId="14100"/>
          <ac:spMkLst>
            <pc:docMk/>
            <pc:sldMk cId="1980823633" sldId="346"/>
            <ac:spMk id="91" creationId="{9C8D81B7-F3E7-419C-B8D5-0B738DCE71F5}"/>
          </ac:spMkLst>
        </pc:spChg>
        <pc:spChg chg="add mod">
          <ac:chgData name="THAI Thu-Thuy" userId="c8b930f39d1179b5" providerId="LiveId" clId="{D5A5FDE3-00E4-464A-AFA6-FB1B02067D01}" dt="2021-06-16T09:43:01.013" v="1864" actId="14100"/>
          <ac:spMkLst>
            <pc:docMk/>
            <pc:sldMk cId="1980823633" sldId="346"/>
            <ac:spMk id="92" creationId="{FAF28503-01D3-45AA-9FDE-63532105A8AD}"/>
          </ac:spMkLst>
        </pc:spChg>
        <pc:grpChg chg="del">
          <ac:chgData name="THAI Thu-Thuy" userId="c8b930f39d1179b5" providerId="LiveId" clId="{D5A5FDE3-00E4-464A-AFA6-FB1B02067D01}" dt="2021-06-16T09:40:36.486" v="1726" actId="478"/>
          <ac:grpSpMkLst>
            <pc:docMk/>
            <pc:sldMk cId="1980823633" sldId="346"/>
            <ac:grpSpMk id="33" creationId="{A6668396-0987-45AA-886B-ED2A349CA5D2}"/>
          </ac:grpSpMkLst>
        </pc:grpChg>
        <pc:picChg chg="add del mod">
          <ac:chgData name="THAI Thu-Thuy" userId="c8b930f39d1179b5" providerId="LiveId" clId="{D5A5FDE3-00E4-464A-AFA6-FB1B02067D01}" dt="2021-06-16T09:44:12.750" v="1868" actId="478"/>
          <ac:picMkLst>
            <pc:docMk/>
            <pc:sldMk cId="1980823633" sldId="346"/>
            <ac:picMk id="90" creationId="{DB22491C-5843-4081-AFFB-E870329B1B89}"/>
          </ac:picMkLst>
        </pc:picChg>
        <pc:picChg chg="add mod">
          <ac:chgData name="THAI Thu-Thuy" userId="c8b930f39d1179b5" providerId="LiveId" clId="{D5A5FDE3-00E4-464A-AFA6-FB1B02067D01}" dt="2021-06-16T09:44:24.716" v="1872" actId="1076"/>
          <ac:picMkLst>
            <pc:docMk/>
            <pc:sldMk cId="1980823633" sldId="346"/>
            <ac:picMk id="10242" creationId="{E6C8B97D-1D9C-4A6E-A5E9-02C71BA09747}"/>
          </ac:picMkLst>
        </pc:picChg>
      </pc:sldChg>
      <pc:sldChg chg="addSp delSp modSp add mod modAnim">
        <pc:chgData name="THAI Thu-Thuy" userId="c8b930f39d1179b5" providerId="LiveId" clId="{D5A5FDE3-00E4-464A-AFA6-FB1B02067D01}" dt="2021-06-16T09:45:24.030" v="1880" actId="1076"/>
        <pc:sldMkLst>
          <pc:docMk/>
          <pc:sldMk cId="4285052361" sldId="347"/>
        </pc:sldMkLst>
        <pc:spChg chg="mod">
          <ac:chgData name="THAI Thu-Thuy" userId="c8b930f39d1179b5" providerId="LiveId" clId="{D5A5FDE3-00E4-464A-AFA6-FB1B02067D01}" dt="2021-06-16T09:45:20.313" v="1879" actId="1076"/>
          <ac:spMkLst>
            <pc:docMk/>
            <pc:sldMk cId="4285052361" sldId="347"/>
            <ac:spMk id="91" creationId="{9C8D81B7-F3E7-419C-B8D5-0B738DCE71F5}"/>
          </ac:spMkLst>
        </pc:spChg>
        <pc:spChg chg="mod">
          <ac:chgData name="THAI Thu-Thuy" userId="c8b930f39d1179b5" providerId="LiveId" clId="{D5A5FDE3-00E4-464A-AFA6-FB1B02067D01}" dt="2021-06-16T09:45:24.030" v="1880" actId="1076"/>
          <ac:spMkLst>
            <pc:docMk/>
            <pc:sldMk cId="4285052361" sldId="347"/>
            <ac:spMk id="92" creationId="{FAF28503-01D3-45AA-9FDE-63532105A8AD}"/>
          </ac:spMkLst>
        </pc:spChg>
        <pc:picChg chg="add mod">
          <ac:chgData name="THAI Thu-Thuy" userId="c8b930f39d1179b5" providerId="LiveId" clId="{D5A5FDE3-00E4-464A-AFA6-FB1B02067D01}" dt="2021-06-16T09:43:12.275" v="1867" actId="1076"/>
          <ac:picMkLst>
            <pc:docMk/>
            <pc:sldMk cId="4285052361" sldId="347"/>
            <ac:picMk id="7" creationId="{66010C98-DD88-4C09-80EA-43CFE89BFEC6}"/>
          </ac:picMkLst>
        </pc:picChg>
        <pc:picChg chg="del">
          <ac:chgData name="THAI Thu-Thuy" userId="c8b930f39d1179b5" providerId="LiveId" clId="{D5A5FDE3-00E4-464A-AFA6-FB1B02067D01}" dt="2021-06-16T09:43:09.656" v="1865" actId="478"/>
          <ac:picMkLst>
            <pc:docMk/>
            <pc:sldMk cId="4285052361" sldId="347"/>
            <ac:picMk id="90" creationId="{DB22491C-5843-4081-AFFB-E870329B1B89}"/>
          </ac:picMkLst>
        </pc:picChg>
      </pc:sldChg>
      <pc:sldChg chg="addSp delSp modSp add mod modAnim">
        <pc:chgData name="THAI Thu-Thuy" userId="c8b930f39d1179b5" providerId="LiveId" clId="{D5A5FDE3-00E4-464A-AFA6-FB1B02067D01}" dt="2021-06-16T09:47:29.376" v="1889" actId="1076"/>
        <pc:sldMkLst>
          <pc:docMk/>
          <pc:sldMk cId="1004333307" sldId="348"/>
        </pc:sldMkLst>
        <pc:spChg chg="add mod">
          <ac:chgData name="THAI Thu-Thuy" userId="c8b930f39d1179b5" providerId="LiveId" clId="{D5A5FDE3-00E4-464A-AFA6-FB1B02067D01}" dt="2021-06-16T09:47:07.592" v="1887" actId="14100"/>
          <ac:spMkLst>
            <pc:docMk/>
            <pc:sldMk cId="1004333307" sldId="348"/>
            <ac:spMk id="8" creationId="{966E967B-6A95-4365-B708-D5C40AE7961A}"/>
          </ac:spMkLst>
        </pc:spChg>
        <pc:spChg chg="mod">
          <ac:chgData name="THAI Thu-Thuy" userId="c8b930f39d1179b5" providerId="LiveId" clId="{D5A5FDE3-00E4-464A-AFA6-FB1B02067D01}" dt="2021-06-16T09:47:29.376" v="1889" actId="1076"/>
          <ac:spMkLst>
            <pc:docMk/>
            <pc:sldMk cId="1004333307" sldId="348"/>
            <ac:spMk id="11" creationId="{BDB959A0-EED1-473D-BBB0-AF23D3FEEE24}"/>
          </ac:spMkLst>
        </pc:spChg>
        <pc:spChg chg="mod">
          <ac:chgData name="THAI Thu-Thuy" userId="c8b930f39d1179b5" providerId="LiveId" clId="{D5A5FDE3-00E4-464A-AFA6-FB1B02067D01}" dt="2021-06-16T09:47:29.376" v="1889" actId="1076"/>
          <ac:spMkLst>
            <pc:docMk/>
            <pc:sldMk cId="1004333307" sldId="348"/>
            <ac:spMk id="12" creationId="{63163BC0-9007-4001-B89A-525545E24151}"/>
          </ac:spMkLst>
        </pc:spChg>
        <pc:spChg chg="mod">
          <ac:chgData name="THAI Thu-Thuy" userId="c8b930f39d1179b5" providerId="LiveId" clId="{D5A5FDE3-00E4-464A-AFA6-FB1B02067D01}" dt="2021-06-16T09:47:29.376" v="1889" actId="1076"/>
          <ac:spMkLst>
            <pc:docMk/>
            <pc:sldMk cId="1004333307" sldId="348"/>
            <ac:spMk id="13" creationId="{857F0C8A-9B22-4B49-81C6-175E3B0582EE}"/>
          </ac:spMkLst>
        </pc:spChg>
        <pc:spChg chg="mod">
          <ac:chgData name="THAI Thu-Thuy" userId="c8b930f39d1179b5" providerId="LiveId" clId="{D5A5FDE3-00E4-464A-AFA6-FB1B02067D01}" dt="2021-06-16T09:47:29.376" v="1889" actId="1076"/>
          <ac:spMkLst>
            <pc:docMk/>
            <pc:sldMk cId="1004333307" sldId="348"/>
            <ac:spMk id="14" creationId="{66135B5B-87C5-4D79-A6A7-190F6835AF96}"/>
          </ac:spMkLst>
        </pc:spChg>
        <pc:spChg chg="mod">
          <ac:chgData name="THAI Thu-Thuy" userId="c8b930f39d1179b5" providerId="LiveId" clId="{D5A5FDE3-00E4-464A-AFA6-FB1B02067D01}" dt="2021-06-16T09:47:29.376" v="1889" actId="1076"/>
          <ac:spMkLst>
            <pc:docMk/>
            <pc:sldMk cId="1004333307" sldId="348"/>
            <ac:spMk id="15" creationId="{B5A6E01F-38C3-4EBF-8F5F-89CC9FD31EF5}"/>
          </ac:spMkLst>
        </pc:spChg>
        <pc:spChg chg="mod">
          <ac:chgData name="THAI Thu-Thuy" userId="c8b930f39d1179b5" providerId="LiveId" clId="{D5A5FDE3-00E4-464A-AFA6-FB1B02067D01}" dt="2021-06-16T09:47:29.376" v="1889" actId="1076"/>
          <ac:spMkLst>
            <pc:docMk/>
            <pc:sldMk cId="1004333307" sldId="348"/>
            <ac:spMk id="16" creationId="{0F23B826-C0DA-411F-84C9-D67DA6499EFC}"/>
          </ac:spMkLst>
        </pc:spChg>
        <pc:spChg chg="mod">
          <ac:chgData name="THAI Thu-Thuy" userId="c8b930f39d1179b5" providerId="LiveId" clId="{D5A5FDE3-00E4-464A-AFA6-FB1B02067D01}" dt="2021-06-16T09:47:29.376" v="1889" actId="1076"/>
          <ac:spMkLst>
            <pc:docMk/>
            <pc:sldMk cId="1004333307" sldId="348"/>
            <ac:spMk id="17" creationId="{6B099C91-31F4-437B-9758-A3116AA592AE}"/>
          </ac:spMkLst>
        </pc:spChg>
        <pc:spChg chg="mod">
          <ac:chgData name="THAI Thu-Thuy" userId="c8b930f39d1179b5" providerId="LiveId" clId="{D5A5FDE3-00E4-464A-AFA6-FB1B02067D01}" dt="2021-06-16T09:47:29.376" v="1889" actId="1076"/>
          <ac:spMkLst>
            <pc:docMk/>
            <pc:sldMk cId="1004333307" sldId="348"/>
            <ac:spMk id="18" creationId="{2CBF663E-C7C6-4306-85C4-DDBC3014EE84}"/>
          </ac:spMkLst>
        </pc:spChg>
        <pc:spChg chg="mod">
          <ac:chgData name="THAI Thu-Thuy" userId="c8b930f39d1179b5" providerId="LiveId" clId="{D5A5FDE3-00E4-464A-AFA6-FB1B02067D01}" dt="2021-06-16T09:47:29.376" v="1889" actId="1076"/>
          <ac:spMkLst>
            <pc:docMk/>
            <pc:sldMk cId="1004333307" sldId="348"/>
            <ac:spMk id="19" creationId="{2E20FC03-D4FC-4B29-9CDD-3C6D3DFBBC44}"/>
          </ac:spMkLst>
        </pc:spChg>
        <pc:spChg chg="mod">
          <ac:chgData name="THAI Thu-Thuy" userId="c8b930f39d1179b5" providerId="LiveId" clId="{D5A5FDE3-00E4-464A-AFA6-FB1B02067D01}" dt="2021-06-16T09:47:29.376" v="1889" actId="1076"/>
          <ac:spMkLst>
            <pc:docMk/>
            <pc:sldMk cId="1004333307" sldId="348"/>
            <ac:spMk id="20" creationId="{33401228-5E05-4C7E-89D2-E31157F51841}"/>
          </ac:spMkLst>
        </pc:spChg>
        <pc:spChg chg="mod">
          <ac:chgData name="THAI Thu-Thuy" userId="c8b930f39d1179b5" providerId="LiveId" clId="{D5A5FDE3-00E4-464A-AFA6-FB1B02067D01}" dt="2021-06-16T09:47:29.376" v="1889" actId="1076"/>
          <ac:spMkLst>
            <pc:docMk/>
            <pc:sldMk cId="1004333307" sldId="348"/>
            <ac:spMk id="21" creationId="{1ACEEB72-EC98-4D20-A3E1-93495DE1E292}"/>
          </ac:spMkLst>
        </pc:spChg>
        <pc:spChg chg="mod">
          <ac:chgData name="THAI Thu-Thuy" userId="c8b930f39d1179b5" providerId="LiveId" clId="{D5A5FDE3-00E4-464A-AFA6-FB1B02067D01}" dt="2021-06-16T09:47:29.376" v="1889" actId="1076"/>
          <ac:spMkLst>
            <pc:docMk/>
            <pc:sldMk cId="1004333307" sldId="348"/>
            <ac:spMk id="22" creationId="{C6AFDF92-9731-4C7A-867D-70B647B84587}"/>
          </ac:spMkLst>
        </pc:spChg>
        <pc:spChg chg="mod">
          <ac:chgData name="THAI Thu-Thuy" userId="c8b930f39d1179b5" providerId="LiveId" clId="{D5A5FDE3-00E4-464A-AFA6-FB1B02067D01}" dt="2021-06-16T09:47:29.376" v="1889" actId="1076"/>
          <ac:spMkLst>
            <pc:docMk/>
            <pc:sldMk cId="1004333307" sldId="348"/>
            <ac:spMk id="23" creationId="{A0FCC6CA-D49E-46E8-B4AD-22627FBB4EBE}"/>
          </ac:spMkLst>
        </pc:spChg>
        <pc:spChg chg="mod">
          <ac:chgData name="THAI Thu-Thuy" userId="c8b930f39d1179b5" providerId="LiveId" clId="{D5A5FDE3-00E4-464A-AFA6-FB1B02067D01}" dt="2021-06-16T09:47:29.376" v="1889" actId="1076"/>
          <ac:spMkLst>
            <pc:docMk/>
            <pc:sldMk cId="1004333307" sldId="348"/>
            <ac:spMk id="24" creationId="{26B9ED57-99C6-42C6-A632-70F7F8425342}"/>
          </ac:spMkLst>
        </pc:spChg>
        <pc:spChg chg="mod">
          <ac:chgData name="THAI Thu-Thuy" userId="c8b930f39d1179b5" providerId="LiveId" clId="{D5A5FDE3-00E4-464A-AFA6-FB1B02067D01}" dt="2021-06-16T09:47:29.376" v="1889" actId="1076"/>
          <ac:spMkLst>
            <pc:docMk/>
            <pc:sldMk cId="1004333307" sldId="348"/>
            <ac:spMk id="25" creationId="{2C73EC56-A9D8-4CF5-8239-DFC4FE31CA0E}"/>
          </ac:spMkLst>
        </pc:spChg>
        <pc:spChg chg="mod">
          <ac:chgData name="THAI Thu-Thuy" userId="c8b930f39d1179b5" providerId="LiveId" clId="{D5A5FDE3-00E4-464A-AFA6-FB1B02067D01}" dt="2021-06-16T09:47:29.376" v="1889" actId="1076"/>
          <ac:spMkLst>
            <pc:docMk/>
            <pc:sldMk cId="1004333307" sldId="348"/>
            <ac:spMk id="26" creationId="{D1A284AA-25DB-4A78-8A02-00D0D70BA820}"/>
          </ac:spMkLst>
        </pc:spChg>
        <pc:spChg chg="mod">
          <ac:chgData name="THAI Thu-Thuy" userId="c8b930f39d1179b5" providerId="LiveId" clId="{D5A5FDE3-00E4-464A-AFA6-FB1B02067D01}" dt="2021-06-16T09:47:29.376" v="1889" actId="1076"/>
          <ac:spMkLst>
            <pc:docMk/>
            <pc:sldMk cId="1004333307" sldId="348"/>
            <ac:spMk id="27" creationId="{D96C1DA0-CC28-426C-8197-F8D1E9E77634}"/>
          </ac:spMkLst>
        </pc:spChg>
        <pc:spChg chg="del">
          <ac:chgData name="THAI Thu-Thuy" userId="c8b930f39d1179b5" providerId="LiveId" clId="{D5A5FDE3-00E4-464A-AFA6-FB1B02067D01}" dt="2021-06-16T09:46:59.520" v="1884" actId="478"/>
          <ac:spMkLst>
            <pc:docMk/>
            <pc:sldMk cId="1004333307" sldId="348"/>
            <ac:spMk id="91" creationId="{9C8D81B7-F3E7-419C-B8D5-0B738DCE71F5}"/>
          </ac:spMkLst>
        </pc:spChg>
        <pc:spChg chg="del">
          <ac:chgData name="THAI Thu-Thuy" userId="c8b930f39d1179b5" providerId="LiveId" clId="{D5A5FDE3-00E4-464A-AFA6-FB1B02067D01}" dt="2021-06-16T09:46:55.728" v="1883" actId="478"/>
          <ac:spMkLst>
            <pc:docMk/>
            <pc:sldMk cId="1004333307" sldId="348"/>
            <ac:spMk id="92" creationId="{FAF28503-01D3-45AA-9FDE-63532105A8AD}"/>
          </ac:spMkLst>
        </pc:spChg>
        <pc:grpChg chg="add mod">
          <ac:chgData name="THAI Thu-Thuy" userId="c8b930f39d1179b5" providerId="LiveId" clId="{D5A5FDE3-00E4-464A-AFA6-FB1B02067D01}" dt="2021-06-16T09:47:29.376" v="1889" actId="1076"/>
          <ac:grpSpMkLst>
            <pc:docMk/>
            <pc:sldMk cId="1004333307" sldId="348"/>
            <ac:grpSpMk id="9" creationId="{5699F694-424A-4DA1-ACC0-7A88CB239FE7}"/>
          </ac:grpSpMkLst>
        </pc:grpChg>
        <pc:grpChg chg="mod">
          <ac:chgData name="THAI Thu-Thuy" userId="c8b930f39d1179b5" providerId="LiveId" clId="{D5A5FDE3-00E4-464A-AFA6-FB1B02067D01}" dt="2021-06-16T09:47:29.376" v="1889" actId="1076"/>
          <ac:grpSpMkLst>
            <pc:docMk/>
            <pc:sldMk cId="1004333307" sldId="348"/>
            <ac:grpSpMk id="10" creationId="{5BD893EE-B965-4934-BFFD-B0AA10368025}"/>
          </ac:grpSpMkLst>
        </pc:grpChg>
        <pc:picChg chg="del">
          <ac:chgData name="THAI Thu-Thuy" userId="c8b930f39d1179b5" providerId="LiveId" clId="{D5A5FDE3-00E4-464A-AFA6-FB1B02067D01}" dt="2021-06-16T09:46:52.446" v="1882" actId="478"/>
          <ac:picMkLst>
            <pc:docMk/>
            <pc:sldMk cId="1004333307" sldId="348"/>
            <ac:picMk id="7" creationId="{66010C98-DD88-4C09-80EA-43CFE89BFEC6}"/>
          </ac:picMkLst>
        </pc:picChg>
      </pc:sldChg>
      <pc:sldChg chg="addSp delSp modSp add mod modAnim">
        <pc:chgData name="THAI Thu-Thuy" userId="c8b930f39d1179b5" providerId="LiveId" clId="{D5A5FDE3-00E4-464A-AFA6-FB1B02067D01}" dt="2021-06-16T09:49:02.734" v="1900" actId="5793"/>
        <pc:sldMkLst>
          <pc:docMk/>
          <pc:sldMk cId="2309331192" sldId="349"/>
        </pc:sldMkLst>
        <pc:spChg chg="add mod">
          <ac:chgData name="THAI Thu-Thuy" userId="c8b930f39d1179b5" providerId="LiveId" clId="{D5A5FDE3-00E4-464A-AFA6-FB1B02067D01}" dt="2021-06-16T09:49:02.734" v="1900" actId="5793"/>
          <ac:spMkLst>
            <pc:docMk/>
            <pc:sldMk cId="2309331192" sldId="349"/>
            <ac:spMk id="28" creationId="{0CC76F67-8478-4FDB-B3DB-1F57B37C4D46}"/>
          </ac:spMkLst>
        </pc:spChg>
        <pc:grpChg chg="del">
          <ac:chgData name="THAI Thu-Thuy" userId="c8b930f39d1179b5" providerId="LiveId" clId="{D5A5FDE3-00E4-464A-AFA6-FB1B02067D01}" dt="2021-06-16T09:47:47.856" v="1891" actId="478"/>
          <ac:grpSpMkLst>
            <pc:docMk/>
            <pc:sldMk cId="2309331192" sldId="349"/>
            <ac:grpSpMk id="9" creationId="{5699F694-424A-4DA1-ACC0-7A88CB239FE7}"/>
          </ac:grpSpMkLst>
        </pc:grpChg>
        <pc:picChg chg="add mod">
          <ac:chgData name="THAI Thu-Thuy" userId="c8b930f39d1179b5" providerId="LiveId" clId="{D5A5FDE3-00E4-464A-AFA6-FB1B02067D01}" dt="2021-06-16T09:48:50.681" v="1898" actId="1076"/>
          <ac:picMkLst>
            <pc:docMk/>
            <pc:sldMk cId="2309331192" sldId="349"/>
            <ac:picMk id="29" creationId="{322F6407-1D72-4F30-9565-9C7E0491C031}"/>
          </ac:picMkLst>
        </pc:picChg>
      </pc:sldChg>
      <pc:sldChg chg="add">
        <pc:chgData name="THAI Thu-Thuy" userId="c8b930f39d1179b5" providerId="LiveId" clId="{D5A5FDE3-00E4-464A-AFA6-FB1B02067D01}" dt="2021-06-16T09:49:11.770" v="1901" actId="2890"/>
        <pc:sldMkLst>
          <pc:docMk/>
          <pc:sldMk cId="2263016340" sldId="350"/>
        </pc:sldMkLst>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BC6685-8C88-4DFC-A29F-D5F89CD79FE6}" type="doc">
      <dgm:prSet loTypeId="urn:microsoft.com/office/officeart/2005/8/layout/pyramid1" loCatId="pyramid" qsTypeId="urn:microsoft.com/office/officeart/2005/8/quickstyle/simple1#1" qsCatId="simple" csTypeId="urn:microsoft.com/office/officeart/2005/8/colors/accent1_2#1" csCatId="accent1" phldr="1"/>
      <dgm:spPr/>
    </dgm:pt>
    <dgm:pt modelId="{AD7D694A-AE2A-43E3-9157-51387C0FE318}">
      <dgm:prSet phldrT="[Text]" custT="1"/>
      <dgm:spPr/>
      <dgm:t>
        <a:bodyPr/>
        <a:lstStyle/>
        <a:p>
          <a:endParaRPr lang="en-US" sz="1800" dirty="0">
            <a:latin typeface="Arial" pitchFamily="34" charset="0"/>
            <a:cs typeface="Arial" pitchFamily="34" charset="0"/>
          </a:endParaRPr>
        </a:p>
        <a:p>
          <a:r>
            <a:rPr lang="en-US" sz="1800" dirty="0">
              <a:latin typeface="Arial" pitchFamily="34" charset="0"/>
              <a:cs typeface="Arial" pitchFamily="34" charset="0"/>
            </a:rPr>
            <a:t>Goals</a:t>
          </a:r>
        </a:p>
      </dgm:t>
    </dgm:pt>
    <dgm:pt modelId="{DA92F6D3-9666-4660-959F-AAB37E2FF4DB}" type="parTrans" cxnId="{2AD37B1B-1769-44A9-B111-566DA381A2A9}">
      <dgm:prSet/>
      <dgm:spPr/>
      <dgm:t>
        <a:bodyPr/>
        <a:lstStyle/>
        <a:p>
          <a:endParaRPr lang="en-US"/>
        </a:p>
      </dgm:t>
    </dgm:pt>
    <dgm:pt modelId="{24EFD64D-7EF4-425A-B1E2-4DA0A7317501}" type="sibTrans" cxnId="{2AD37B1B-1769-44A9-B111-566DA381A2A9}">
      <dgm:prSet/>
      <dgm:spPr/>
      <dgm:t>
        <a:bodyPr/>
        <a:lstStyle/>
        <a:p>
          <a:endParaRPr lang="en-US"/>
        </a:p>
      </dgm:t>
    </dgm:pt>
    <dgm:pt modelId="{DC500BEC-6166-4CF9-9CB1-9A6C695C1F8D}">
      <dgm:prSet phldrT="[Text]"/>
      <dgm:spPr>
        <a:solidFill>
          <a:srgbClr val="FFC000"/>
        </a:solidFill>
      </dgm:spPr>
      <dgm:t>
        <a:bodyPr/>
        <a:lstStyle/>
        <a:p>
          <a:r>
            <a:rPr lang="en-US" dirty="0"/>
            <a:t>Objectives</a:t>
          </a:r>
        </a:p>
      </dgm:t>
    </dgm:pt>
    <dgm:pt modelId="{412FF788-9772-4874-B78E-DD0134757073}" type="parTrans" cxnId="{C6B83CCD-898D-4370-9604-F43E20051635}">
      <dgm:prSet/>
      <dgm:spPr/>
      <dgm:t>
        <a:bodyPr/>
        <a:lstStyle/>
        <a:p>
          <a:endParaRPr lang="en-US"/>
        </a:p>
      </dgm:t>
    </dgm:pt>
    <dgm:pt modelId="{FFDCD831-D371-4C11-A8E6-FDA6B1FEF786}" type="sibTrans" cxnId="{C6B83CCD-898D-4370-9604-F43E20051635}">
      <dgm:prSet/>
      <dgm:spPr/>
      <dgm:t>
        <a:bodyPr/>
        <a:lstStyle/>
        <a:p>
          <a:endParaRPr lang="en-US"/>
        </a:p>
      </dgm:t>
    </dgm:pt>
    <dgm:pt modelId="{53D844F2-29A7-46EB-A592-FBFEF161DBBF}">
      <dgm:prSet phldrT="[Text]"/>
      <dgm:spPr>
        <a:solidFill>
          <a:schemeClr val="bg2">
            <a:lumMod val="50000"/>
          </a:schemeClr>
        </a:solidFill>
      </dgm:spPr>
      <dgm:t>
        <a:bodyPr/>
        <a:lstStyle/>
        <a:p>
          <a:r>
            <a:rPr lang="en-US" dirty="0"/>
            <a:t>Strategies</a:t>
          </a:r>
        </a:p>
      </dgm:t>
    </dgm:pt>
    <dgm:pt modelId="{2B19CCAE-7C3B-4443-9C07-A2E614FC2244}" type="parTrans" cxnId="{097AF63E-D700-4A08-A326-C0F44F2FB81F}">
      <dgm:prSet/>
      <dgm:spPr/>
      <dgm:t>
        <a:bodyPr/>
        <a:lstStyle/>
        <a:p>
          <a:endParaRPr lang="en-US"/>
        </a:p>
      </dgm:t>
    </dgm:pt>
    <dgm:pt modelId="{DC6E055B-2EF4-45A7-BA8B-ABAC1BE64C9E}" type="sibTrans" cxnId="{097AF63E-D700-4A08-A326-C0F44F2FB81F}">
      <dgm:prSet/>
      <dgm:spPr/>
      <dgm:t>
        <a:bodyPr/>
        <a:lstStyle/>
        <a:p>
          <a:endParaRPr lang="en-US"/>
        </a:p>
      </dgm:t>
    </dgm:pt>
    <dgm:pt modelId="{632E806E-1AA2-4B88-880A-2F1566D30630}">
      <dgm:prSet phldrT="[Text]"/>
      <dgm:spPr>
        <a:solidFill>
          <a:schemeClr val="accent4">
            <a:lumMod val="60000"/>
            <a:lumOff val="40000"/>
          </a:schemeClr>
        </a:solidFill>
      </dgm:spPr>
      <dgm:t>
        <a:bodyPr/>
        <a:lstStyle/>
        <a:p>
          <a:r>
            <a:rPr lang="en-US" dirty="0"/>
            <a:t>Budgets</a:t>
          </a:r>
        </a:p>
      </dgm:t>
    </dgm:pt>
    <dgm:pt modelId="{B5B3E8F7-B937-4EEE-B26B-C7AE15DD62D7}" type="parTrans" cxnId="{B2E71691-2A1F-4A6A-9937-CAF4BA58AD11}">
      <dgm:prSet/>
      <dgm:spPr/>
      <dgm:t>
        <a:bodyPr/>
        <a:lstStyle/>
        <a:p>
          <a:endParaRPr lang="en-US"/>
        </a:p>
      </dgm:t>
    </dgm:pt>
    <dgm:pt modelId="{EBC2F94A-E82C-4CCE-8D9F-4AF7901F0D67}" type="sibTrans" cxnId="{B2E71691-2A1F-4A6A-9937-CAF4BA58AD11}">
      <dgm:prSet/>
      <dgm:spPr/>
      <dgm:t>
        <a:bodyPr/>
        <a:lstStyle/>
        <a:p>
          <a:endParaRPr lang="en-US"/>
        </a:p>
      </dgm:t>
    </dgm:pt>
    <dgm:pt modelId="{16CE9BB8-1EB0-463C-B23F-D3B4343F7BA5}">
      <dgm:prSet phldrT="[Text]"/>
      <dgm:spPr>
        <a:solidFill>
          <a:srgbClr val="C00000"/>
        </a:solidFill>
      </dgm:spPr>
      <dgm:t>
        <a:bodyPr/>
        <a:lstStyle/>
        <a:p>
          <a:r>
            <a:rPr lang="en-US" dirty="0"/>
            <a:t>Policies</a:t>
          </a:r>
        </a:p>
      </dgm:t>
    </dgm:pt>
    <dgm:pt modelId="{17C30430-D20C-43AC-AD61-D410B9636230}" type="parTrans" cxnId="{64B7D2A7-23BA-4D0C-BB52-F508381FD8AD}">
      <dgm:prSet/>
      <dgm:spPr/>
      <dgm:t>
        <a:bodyPr/>
        <a:lstStyle/>
        <a:p>
          <a:endParaRPr lang="en-US"/>
        </a:p>
      </dgm:t>
    </dgm:pt>
    <dgm:pt modelId="{A7564B26-106F-4068-A263-41C666D8CA63}" type="sibTrans" cxnId="{64B7D2A7-23BA-4D0C-BB52-F508381FD8AD}">
      <dgm:prSet/>
      <dgm:spPr/>
      <dgm:t>
        <a:bodyPr/>
        <a:lstStyle/>
        <a:p>
          <a:endParaRPr lang="en-US"/>
        </a:p>
      </dgm:t>
    </dgm:pt>
    <dgm:pt modelId="{1B57072C-CD3D-4CDC-962C-DBE141452E69}">
      <dgm:prSet phldrT="[Text]"/>
      <dgm:spPr>
        <a:solidFill>
          <a:schemeClr val="accent5">
            <a:lumMod val="60000"/>
            <a:lumOff val="40000"/>
          </a:schemeClr>
        </a:solidFill>
      </dgm:spPr>
      <dgm:t>
        <a:bodyPr/>
        <a:lstStyle/>
        <a:p>
          <a:r>
            <a:rPr lang="en-US" dirty="0"/>
            <a:t>Procedures and Rules</a:t>
          </a:r>
        </a:p>
      </dgm:t>
    </dgm:pt>
    <dgm:pt modelId="{39DB2895-8C82-4541-934F-F6AB5B79FBCD}" type="parTrans" cxnId="{11A95F03-6989-4C7B-A409-67CF2AF1817D}">
      <dgm:prSet/>
      <dgm:spPr/>
      <dgm:t>
        <a:bodyPr/>
        <a:lstStyle/>
        <a:p>
          <a:endParaRPr lang="en-US"/>
        </a:p>
      </dgm:t>
    </dgm:pt>
    <dgm:pt modelId="{6A91951C-D380-4F31-815E-E86235D89D5C}" type="sibTrans" cxnId="{11A95F03-6989-4C7B-A409-67CF2AF1817D}">
      <dgm:prSet/>
      <dgm:spPr/>
      <dgm:t>
        <a:bodyPr/>
        <a:lstStyle/>
        <a:p>
          <a:endParaRPr lang="en-US"/>
        </a:p>
      </dgm:t>
    </dgm:pt>
    <dgm:pt modelId="{70CBAEA4-3C76-40D0-B61C-5895A6795E1D}">
      <dgm:prSet phldrT="[Text]"/>
      <dgm:spPr>
        <a:solidFill>
          <a:schemeClr val="accent3"/>
        </a:solidFill>
      </dgm:spPr>
      <dgm:t>
        <a:bodyPr/>
        <a:lstStyle/>
        <a:p>
          <a:r>
            <a:rPr lang="en-US" dirty="0"/>
            <a:t>Programs</a:t>
          </a:r>
        </a:p>
      </dgm:t>
    </dgm:pt>
    <dgm:pt modelId="{0C02CC57-B054-4498-AB48-73349F23726D}" type="parTrans" cxnId="{C4B7980A-BB22-411B-8F85-2FE958443ABE}">
      <dgm:prSet/>
      <dgm:spPr/>
      <dgm:t>
        <a:bodyPr/>
        <a:lstStyle/>
        <a:p>
          <a:endParaRPr lang="en-US"/>
        </a:p>
      </dgm:t>
    </dgm:pt>
    <dgm:pt modelId="{7EAE5EE9-29A0-421D-8140-F84335E4C394}" type="sibTrans" cxnId="{C4B7980A-BB22-411B-8F85-2FE958443ABE}">
      <dgm:prSet/>
      <dgm:spPr/>
      <dgm:t>
        <a:bodyPr/>
        <a:lstStyle/>
        <a:p>
          <a:endParaRPr lang="en-US"/>
        </a:p>
      </dgm:t>
    </dgm:pt>
    <dgm:pt modelId="{1B3293E4-9E74-4A16-8E73-92EBDD9DEE28}" type="pres">
      <dgm:prSet presAssocID="{9DBC6685-8C88-4DFC-A29F-D5F89CD79FE6}" presName="Name0" presStyleCnt="0">
        <dgm:presLayoutVars>
          <dgm:dir/>
          <dgm:animLvl val="lvl"/>
          <dgm:resizeHandles val="exact"/>
        </dgm:presLayoutVars>
      </dgm:prSet>
      <dgm:spPr/>
    </dgm:pt>
    <dgm:pt modelId="{79DF36A0-2A96-4062-9065-CB073F997F00}" type="pres">
      <dgm:prSet presAssocID="{AD7D694A-AE2A-43E3-9157-51387C0FE318}" presName="Name8" presStyleCnt="0"/>
      <dgm:spPr/>
    </dgm:pt>
    <dgm:pt modelId="{F7593300-08B2-4B1A-9DB2-3BD48D5C967C}" type="pres">
      <dgm:prSet presAssocID="{AD7D694A-AE2A-43E3-9157-51387C0FE318}" presName="level" presStyleLbl="node1" presStyleIdx="0" presStyleCnt="7">
        <dgm:presLayoutVars>
          <dgm:chMax val="1"/>
          <dgm:bulletEnabled val="1"/>
        </dgm:presLayoutVars>
      </dgm:prSet>
      <dgm:spPr/>
    </dgm:pt>
    <dgm:pt modelId="{4ED30218-E325-46E5-9DB7-64ED886BA00E}" type="pres">
      <dgm:prSet presAssocID="{AD7D694A-AE2A-43E3-9157-51387C0FE318}" presName="levelTx" presStyleLbl="revTx" presStyleIdx="0" presStyleCnt="0">
        <dgm:presLayoutVars>
          <dgm:chMax val="1"/>
          <dgm:bulletEnabled val="1"/>
        </dgm:presLayoutVars>
      </dgm:prSet>
      <dgm:spPr/>
    </dgm:pt>
    <dgm:pt modelId="{8174BC08-402E-4F08-9946-CE7BCE2385F7}" type="pres">
      <dgm:prSet presAssocID="{DC500BEC-6166-4CF9-9CB1-9A6C695C1F8D}" presName="Name8" presStyleCnt="0"/>
      <dgm:spPr/>
    </dgm:pt>
    <dgm:pt modelId="{1B4005A8-705B-4A99-89F4-ADB74A543A3F}" type="pres">
      <dgm:prSet presAssocID="{DC500BEC-6166-4CF9-9CB1-9A6C695C1F8D}" presName="level" presStyleLbl="node1" presStyleIdx="1" presStyleCnt="7">
        <dgm:presLayoutVars>
          <dgm:chMax val="1"/>
          <dgm:bulletEnabled val="1"/>
        </dgm:presLayoutVars>
      </dgm:prSet>
      <dgm:spPr/>
    </dgm:pt>
    <dgm:pt modelId="{A6F94B47-2D93-4927-98E8-5B4A3EA9C041}" type="pres">
      <dgm:prSet presAssocID="{DC500BEC-6166-4CF9-9CB1-9A6C695C1F8D}" presName="levelTx" presStyleLbl="revTx" presStyleIdx="0" presStyleCnt="0">
        <dgm:presLayoutVars>
          <dgm:chMax val="1"/>
          <dgm:bulletEnabled val="1"/>
        </dgm:presLayoutVars>
      </dgm:prSet>
      <dgm:spPr/>
    </dgm:pt>
    <dgm:pt modelId="{78781947-5460-4839-8862-C9B040BC9154}" type="pres">
      <dgm:prSet presAssocID="{53D844F2-29A7-46EB-A592-FBFEF161DBBF}" presName="Name8" presStyleCnt="0"/>
      <dgm:spPr/>
    </dgm:pt>
    <dgm:pt modelId="{0D5DC877-E324-4A73-BE46-5B2F0C931C94}" type="pres">
      <dgm:prSet presAssocID="{53D844F2-29A7-46EB-A592-FBFEF161DBBF}" presName="level" presStyleLbl="node1" presStyleIdx="2" presStyleCnt="7" custLinFactNeighborX="-556" custLinFactNeighborY="5333">
        <dgm:presLayoutVars>
          <dgm:chMax val="1"/>
          <dgm:bulletEnabled val="1"/>
        </dgm:presLayoutVars>
      </dgm:prSet>
      <dgm:spPr/>
    </dgm:pt>
    <dgm:pt modelId="{DCA543B5-5578-4855-8607-794365039579}" type="pres">
      <dgm:prSet presAssocID="{53D844F2-29A7-46EB-A592-FBFEF161DBBF}" presName="levelTx" presStyleLbl="revTx" presStyleIdx="0" presStyleCnt="0">
        <dgm:presLayoutVars>
          <dgm:chMax val="1"/>
          <dgm:bulletEnabled val="1"/>
        </dgm:presLayoutVars>
      </dgm:prSet>
      <dgm:spPr/>
    </dgm:pt>
    <dgm:pt modelId="{F889D6EE-E28F-44AF-8E6A-58CE56196511}" type="pres">
      <dgm:prSet presAssocID="{16CE9BB8-1EB0-463C-B23F-D3B4343F7BA5}" presName="Name8" presStyleCnt="0"/>
      <dgm:spPr/>
    </dgm:pt>
    <dgm:pt modelId="{7216E184-59A5-45AB-AC54-4BB50B69BD0A}" type="pres">
      <dgm:prSet presAssocID="{16CE9BB8-1EB0-463C-B23F-D3B4343F7BA5}" presName="level" presStyleLbl="node1" presStyleIdx="3" presStyleCnt="7">
        <dgm:presLayoutVars>
          <dgm:chMax val="1"/>
          <dgm:bulletEnabled val="1"/>
        </dgm:presLayoutVars>
      </dgm:prSet>
      <dgm:spPr/>
    </dgm:pt>
    <dgm:pt modelId="{4275901B-227A-4448-A882-DEA93FED65EB}" type="pres">
      <dgm:prSet presAssocID="{16CE9BB8-1EB0-463C-B23F-D3B4343F7BA5}" presName="levelTx" presStyleLbl="revTx" presStyleIdx="0" presStyleCnt="0">
        <dgm:presLayoutVars>
          <dgm:chMax val="1"/>
          <dgm:bulletEnabled val="1"/>
        </dgm:presLayoutVars>
      </dgm:prSet>
      <dgm:spPr/>
    </dgm:pt>
    <dgm:pt modelId="{AA012D6C-F85D-492E-B1C7-E2EEA3A54B6B}" type="pres">
      <dgm:prSet presAssocID="{1B57072C-CD3D-4CDC-962C-DBE141452E69}" presName="Name8" presStyleCnt="0"/>
      <dgm:spPr/>
    </dgm:pt>
    <dgm:pt modelId="{785469BE-0778-48C8-84E1-CE8F6447AF7C}" type="pres">
      <dgm:prSet presAssocID="{1B57072C-CD3D-4CDC-962C-DBE141452E69}" presName="level" presStyleLbl="node1" presStyleIdx="4" presStyleCnt="7">
        <dgm:presLayoutVars>
          <dgm:chMax val="1"/>
          <dgm:bulletEnabled val="1"/>
        </dgm:presLayoutVars>
      </dgm:prSet>
      <dgm:spPr/>
    </dgm:pt>
    <dgm:pt modelId="{FD17B97F-FDC2-4809-AC85-2B7430AF4EB3}" type="pres">
      <dgm:prSet presAssocID="{1B57072C-CD3D-4CDC-962C-DBE141452E69}" presName="levelTx" presStyleLbl="revTx" presStyleIdx="0" presStyleCnt="0">
        <dgm:presLayoutVars>
          <dgm:chMax val="1"/>
          <dgm:bulletEnabled val="1"/>
        </dgm:presLayoutVars>
      </dgm:prSet>
      <dgm:spPr/>
    </dgm:pt>
    <dgm:pt modelId="{407512EB-5AAD-4D7C-AC9B-42A546767F08}" type="pres">
      <dgm:prSet presAssocID="{70CBAEA4-3C76-40D0-B61C-5895A6795E1D}" presName="Name8" presStyleCnt="0"/>
      <dgm:spPr/>
    </dgm:pt>
    <dgm:pt modelId="{02945E82-B0CB-4C22-AD5D-BC1FCE264358}" type="pres">
      <dgm:prSet presAssocID="{70CBAEA4-3C76-40D0-B61C-5895A6795E1D}" presName="level" presStyleLbl="node1" presStyleIdx="5" presStyleCnt="7">
        <dgm:presLayoutVars>
          <dgm:chMax val="1"/>
          <dgm:bulletEnabled val="1"/>
        </dgm:presLayoutVars>
      </dgm:prSet>
      <dgm:spPr/>
    </dgm:pt>
    <dgm:pt modelId="{105D2A3D-E5A8-4371-B5F1-08D4776A7D60}" type="pres">
      <dgm:prSet presAssocID="{70CBAEA4-3C76-40D0-B61C-5895A6795E1D}" presName="levelTx" presStyleLbl="revTx" presStyleIdx="0" presStyleCnt="0">
        <dgm:presLayoutVars>
          <dgm:chMax val="1"/>
          <dgm:bulletEnabled val="1"/>
        </dgm:presLayoutVars>
      </dgm:prSet>
      <dgm:spPr/>
    </dgm:pt>
    <dgm:pt modelId="{8C4FF784-8A71-4AED-A480-F7A76EC67C06}" type="pres">
      <dgm:prSet presAssocID="{632E806E-1AA2-4B88-880A-2F1566D30630}" presName="Name8" presStyleCnt="0"/>
      <dgm:spPr/>
    </dgm:pt>
    <dgm:pt modelId="{FD30EE8A-03E5-46C5-B85C-DCD5F7510584}" type="pres">
      <dgm:prSet presAssocID="{632E806E-1AA2-4B88-880A-2F1566D30630}" presName="level" presStyleLbl="node1" presStyleIdx="6" presStyleCnt="7">
        <dgm:presLayoutVars>
          <dgm:chMax val="1"/>
          <dgm:bulletEnabled val="1"/>
        </dgm:presLayoutVars>
      </dgm:prSet>
      <dgm:spPr/>
    </dgm:pt>
    <dgm:pt modelId="{D5F6CDD9-6F09-44E1-9434-8937E93CA078}" type="pres">
      <dgm:prSet presAssocID="{632E806E-1AA2-4B88-880A-2F1566D30630}" presName="levelTx" presStyleLbl="revTx" presStyleIdx="0" presStyleCnt="0">
        <dgm:presLayoutVars>
          <dgm:chMax val="1"/>
          <dgm:bulletEnabled val="1"/>
        </dgm:presLayoutVars>
      </dgm:prSet>
      <dgm:spPr/>
    </dgm:pt>
  </dgm:ptLst>
  <dgm:cxnLst>
    <dgm:cxn modelId="{11A95F03-6989-4C7B-A409-67CF2AF1817D}" srcId="{9DBC6685-8C88-4DFC-A29F-D5F89CD79FE6}" destId="{1B57072C-CD3D-4CDC-962C-DBE141452E69}" srcOrd="4" destOrd="0" parTransId="{39DB2895-8C82-4541-934F-F6AB5B79FBCD}" sibTransId="{6A91951C-D380-4F31-815E-E86235D89D5C}"/>
    <dgm:cxn modelId="{2E17ED08-5399-4AEB-9394-18E50F5E2F40}" type="presOf" srcId="{AD7D694A-AE2A-43E3-9157-51387C0FE318}" destId="{4ED30218-E325-46E5-9DB7-64ED886BA00E}" srcOrd="1" destOrd="0" presId="urn:microsoft.com/office/officeart/2005/8/layout/pyramid1"/>
    <dgm:cxn modelId="{C4B7980A-BB22-411B-8F85-2FE958443ABE}" srcId="{9DBC6685-8C88-4DFC-A29F-D5F89CD79FE6}" destId="{70CBAEA4-3C76-40D0-B61C-5895A6795E1D}" srcOrd="5" destOrd="0" parTransId="{0C02CC57-B054-4498-AB48-73349F23726D}" sibTransId="{7EAE5EE9-29A0-421D-8140-F84335E4C394}"/>
    <dgm:cxn modelId="{10F0850D-FF03-4042-B4EE-A96B7F4DDF29}" type="presOf" srcId="{70CBAEA4-3C76-40D0-B61C-5895A6795E1D}" destId="{105D2A3D-E5A8-4371-B5F1-08D4776A7D60}" srcOrd="1" destOrd="0" presId="urn:microsoft.com/office/officeart/2005/8/layout/pyramid1"/>
    <dgm:cxn modelId="{1E3AA112-5164-4723-96BF-E6E630499D9A}" type="presOf" srcId="{16CE9BB8-1EB0-463C-B23F-D3B4343F7BA5}" destId="{4275901B-227A-4448-A882-DEA93FED65EB}" srcOrd="1" destOrd="0" presId="urn:microsoft.com/office/officeart/2005/8/layout/pyramid1"/>
    <dgm:cxn modelId="{AC388C14-ABBD-487E-A14F-0DC130076C3D}" type="presOf" srcId="{70CBAEA4-3C76-40D0-B61C-5895A6795E1D}" destId="{02945E82-B0CB-4C22-AD5D-BC1FCE264358}" srcOrd="0" destOrd="0" presId="urn:microsoft.com/office/officeart/2005/8/layout/pyramid1"/>
    <dgm:cxn modelId="{2AD37B1B-1769-44A9-B111-566DA381A2A9}" srcId="{9DBC6685-8C88-4DFC-A29F-D5F89CD79FE6}" destId="{AD7D694A-AE2A-43E3-9157-51387C0FE318}" srcOrd="0" destOrd="0" parTransId="{DA92F6D3-9666-4660-959F-AAB37E2FF4DB}" sibTransId="{24EFD64D-7EF4-425A-B1E2-4DA0A7317501}"/>
    <dgm:cxn modelId="{A06C932F-C10A-4727-97B6-F6CE8F0693DC}" type="presOf" srcId="{53D844F2-29A7-46EB-A592-FBFEF161DBBF}" destId="{0D5DC877-E324-4A73-BE46-5B2F0C931C94}" srcOrd="0" destOrd="0" presId="urn:microsoft.com/office/officeart/2005/8/layout/pyramid1"/>
    <dgm:cxn modelId="{3C41E732-4573-4FDD-B7E0-A025CD0293BF}" type="presOf" srcId="{1B57072C-CD3D-4CDC-962C-DBE141452E69}" destId="{785469BE-0778-48C8-84E1-CE8F6447AF7C}" srcOrd="0" destOrd="0" presId="urn:microsoft.com/office/officeart/2005/8/layout/pyramid1"/>
    <dgm:cxn modelId="{097AF63E-D700-4A08-A326-C0F44F2FB81F}" srcId="{9DBC6685-8C88-4DFC-A29F-D5F89CD79FE6}" destId="{53D844F2-29A7-46EB-A592-FBFEF161DBBF}" srcOrd="2" destOrd="0" parTransId="{2B19CCAE-7C3B-4443-9C07-A2E614FC2244}" sibTransId="{DC6E055B-2EF4-45A7-BA8B-ABAC1BE64C9E}"/>
    <dgm:cxn modelId="{67720A41-980D-4BDC-8C4C-873B017D5594}" type="presOf" srcId="{AD7D694A-AE2A-43E3-9157-51387C0FE318}" destId="{F7593300-08B2-4B1A-9DB2-3BD48D5C967C}" srcOrd="0" destOrd="0" presId="urn:microsoft.com/office/officeart/2005/8/layout/pyramid1"/>
    <dgm:cxn modelId="{66623947-ED32-47DD-B70F-D5F97DCDDF33}" type="presOf" srcId="{DC500BEC-6166-4CF9-9CB1-9A6C695C1F8D}" destId="{1B4005A8-705B-4A99-89F4-ADB74A543A3F}" srcOrd="0" destOrd="0" presId="urn:microsoft.com/office/officeart/2005/8/layout/pyramid1"/>
    <dgm:cxn modelId="{41886053-1026-425D-8225-06FABF799A3E}" type="presOf" srcId="{9DBC6685-8C88-4DFC-A29F-D5F89CD79FE6}" destId="{1B3293E4-9E74-4A16-8E73-92EBDD9DEE28}" srcOrd="0" destOrd="0" presId="urn:microsoft.com/office/officeart/2005/8/layout/pyramid1"/>
    <dgm:cxn modelId="{35546285-972B-4DAD-87DA-D40D9B252B72}" type="presOf" srcId="{1B57072C-CD3D-4CDC-962C-DBE141452E69}" destId="{FD17B97F-FDC2-4809-AC85-2B7430AF4EB3}" srcOrd="1" destOrd="0" presId="urn:microsoft.com/office/officeart/2005/8/layout/pyramid1"/>
    <dgm:cxn modelId="{B2E71691-2A1F-4A6A-9937-CAF4BA58AD11}" srcId="{9DBC6685-8C88-4DFC-A29F-D5F89CD79FE6}" destId="{632E806E-1AA2-4B88-880A-2F1566D30630}" srcOrd="6" destOrd="0" parTransId="{B5B3E8F7-B937-4EEE-B26B-C7AE15DD62D7}" sibTransId="{EBC2F94A-E82C-4CCE-8D9F-4AF7901F0D67}"/>
    <dgm:cxn modelId="{22C653A7-0F98-424E-873A-0536E5DC7FD6}" type="presOf" srcId="{DC500BEC-6166-4CF9-9CB1-9A6C695C1F8D}" destId="{A6F94B47-2D93-4927-98E8-5B4A3EA9C041}" srcOrd="1" destOrd="0" presId="urn:microsoft.com/office/officeart/2005/8/layout/pyramid1"/>
    <dgm:cxn modelId="{64B7D2A7-23BA-4D0C-BB52-F508381FD8AD}" srcId="{9DBC6685-8C88-4DFC-A29F-D5F89CD79FE6}" destId="{16CE9BB8-1EB0-463C-B23F-D3B4343F7BA5}" srcOrd="3" destOrd="0" parTransId="{17C30430-D20C-43AC-AD61-D410B9636230}" sibTransId="{A7564B26-106F-4068-A263-41C666D8CA63}"/>
    <dgm:cxn modelId="{B4B892B8-A627-469F-AD59-D777675D1747}" type="presOf" srcId="{632E806E-1AA2-4B88-880A-2F1566D30630}" destId="{D5F6CDD9-6F09-44E1-9434-8937E93CA078}" srcOrd="1" destOrd="0" presId="urn:microsoft.com/office/officeart/2005/8/layout/pyramid1"/>
    <dgm:cxn modelId="{3D00C1C6-E623-4CEF-A475-905C288339D2}" type="presOf" srcId="{53D844F2-29A7-46EB-A592-FBFEF161DBBF}" destId="{DCA543B5-5578-4855-8607-794365039579}" srcOrd="1" destOrd="0" presId="urn:microsoft.com/office/officeart/2005/8/layout/pyramid1"/>
    <dgm:cxn modelId="{C6B83CCD-898D-4370-9604-F43E20051635}" srcId="{9DBC6685-8C88-4DFC-A29F-D5F89CD79FE6}" destId="{DC500BEC-6166-4CF9-9CB1-9A6C695C1F8D}" srcOrd="1" destOrd="0" parTransId="{412FF788-9772-4874-B78E-DD0134757073}" sibTransId="{FFDCD831-D371-4C11-A8E6-FDA6B1FEF786}"/>
    <dgm:cxn modelId="{3CF3E2F4-7AD5-41DC-A323-617DE92710F3}" type="presOf" srcId="{632E806E-1AA2-4B88-880A-2F1566D30630}" destId="{FD30EE8A-03E5-46C5-B85C-DCD5F7510584}" srcOrd="0" destOrd="0" presId="urn:microsoft.com/office/officeart/2005/8/layout/pyramid1"/>
    <dgm:cxn modelId="{5A8075F6-B9D2-471C-BED0-1153EEEE333D}" type="presOf" srcId="{16CE9BB8-1EB0-463C-B23F-D3B4343F7BA5}" destId="{7216E184-59A5-45AB-AC54-4BB50B69BD0A}" srcOrd="0" destOrd="0" presId="urn:microsoft.com/office/officeart/2005/8/layout/pyramid1"/>
    <dgm:cxn modelId="{412E1C6A-34B9-46BE-B50F-30733DAB75B4}" type="presParOf" srcId="{1B3293E4-9E74-4A16-8E73-92EBDD9DEE28}" destId="{79DF36A0-2A96-4062-9065-CB073F997F00}" srcOrd="0" destOrd="0" presId="urn:microsoft.com/office/officeart/2005/8/layout/pyramid1"/>
    <dgm:cxn modelId="{387EAB7E-988D-42E9-9750-1C47FC30CA12}" type="presParOf" srcId="{79DF36A0-2A96-4062-9065-CB073F997F00}" destId="{F7593300-08B2-4B1A-9DB2-3BD48D5C967C}" srcOrd="0" destOrd="0" presId="urn:microsoft.com/office/officeart/2005/8/layout/pyramid1"/>
    <dgm:cxn modelId="{B1C7F1E0-B6F0-4F62-970A-8BB59532B38F}" type="presParOf" srcId="{79DF36A0-2A96-4062-9065-CB073F997F00}" destId="{4ED30218-E325-46E5-9DB7-64ED886BA00E}" srcOrd="1" destOrd="0" presId="urn:microsoft.com/office/officeart/2005/8/layout/pyramid1"/>
    <dgm:cxn modelId="{39329311-9D19-4D31-A9FF-34139C259027}" type="presParOf" srcId="{1B3293E4-9E74-4A16-8E73-92EBDD9DEE28}" destId="{8174BC08-402E-4F08-9946-CE7BCE2385F7}" srcOrd="1" destOrd="0" presId="urn:microsoft.com/office/officeart/2005/8/layout/pyramid1"/>
    <dgm:cxn modelId="{8F3E5601-1452-4921-AD8B-1944CBD8C420}" type="presParOf" srcId="{8174BC08-402E-4F08-9946-CE7BCE2385F7}" destId="{1B4005A8-705B-4A99-89F4-ADB74A543A3F}" srcOrd="0" destOrd="0" presId="urn:microsoft.com/office/officeart/2005/8/layout/pyramid1"/>
    <dgm:cxn modelId="{E508809F-A4F8-4813-9F30-DC98EF51C6AA}" type="presParOf" srcId="{8174BC08-402E-4F08-9946-CE7BCE2385F7}" destId="{A6F94B47-2D93-4927-98E8-5B4A3EA9C041}" srcOrd="1" destOrd="0" presId="urn:microsoft.com/office/officeart/2005/8/layout/pyramid1"/>
    <dgm:cxn modelId="{B2066DF5-6521-4221-8265-950E359E38EA}" type="presParOf" srcId="{1B3293E4-9E74-4A16-8E73-92EBDD9DEE28}" destId="{78781947-5460-4839-8862-C9B040BC9154}" srcOrd="2" destOrd="0" presId="urn:microsoft.com/office/officeart/2005/8/layout/pyramid1"/>
    <dgm:cxn modelId="{D740F2AB-87A7-4412-B249-2A5BBC7433CC}" type="presParOf" srcId="{78781947-5460-4839-8862-C9B040BC9154}" destId="{0D5DC877-E324-4A73-BE46-5B2F0C931C94}" srcOrd="0" destOrd="0" presId="urn:microsoft.com/office/officeart/2005/8/layout/pyramid1"/>
    <dgm:cxn modelId="{9918C619-82A3-4322-9344-479C48521320}" type="presParOf" srcId="{78781947-5460-4839-8862-C9B040BC9154}" destId="{DCA543B5-5578-4855-8607-794365039579}" srcOrd="1" destOrd="0" presId="urn:microsoft.com/office/officeart/2005/8/layout/pyramid1"/>
    <dgm:cxn modelId="{CFCEE2CA-9B1C-4991-A232-5C71B88D7049}" type="presParOf" srcId="{1B3293E4-9E74-4A16-8E73-92EBDD9DEE28}" destId="{F889D6EE-E28F-44AF-8E6A-58CE56196511}" srcOrd="3" destOrd="0" presId="urn:microsoft.com/office/officeart/2005/8/layout/pyramid1"/>
    <dgm:cxn modelId="{B8C949B6-7233-444A-BE9F-07AF36B07D01}" type="presParOf" srcId="{F889D6EE-E28F-44AF-8E6A-58CE56196511}" destId="{7216E184-59A5-45AB-AC54-4BB50B69BD0A}" srcOrd="0" destOrd="0" presId="urn:microsoft.com/office/officeart/2005/8/layout/pyramid1"/>
    <dgm:cxn modelId="{ED455824-C4DD-45DB-B91F-2B0B38A88F1E}" type="presParOf" srcId="{F889D6EE-E28F-44AF-8E6A-58CE56196511}" destId="{4275901B-227A-4448-A882-DEA93FED65EB}" srcOrd="1" destOrd="0" presId="urn:microsoft.com/office/officeart/2005/8/layout/pyramid1"/>
    <dgm:cxn modelId="{01DC3356-95D6-4A5A-A94F-F7FEC961E6BC}" type="presParOf" srcId="{1B3293E4-9E74-4A16-8E73-92EBDD9DEE28}" destId="{AA012D6C-F85D-492E-B1C7-E2EEA3A54B6B}" srcOrd="4" destOrd="0" presId="urn:microsoft.com/office/officeart/2005/8/layout/pyramid1"/>
    <dgm:cxn modelId="{4703A9B1-7964-430B-ABCD-A2C398B84C16}" type="presParOf" srcId="{AA012D6C-F85D-492E-B1C7-E2EEA3A54B6B}" destId="{785469BE-0778-48C8-84E1-CE8F6447AF7C}" srcOrd="0" destOrd="0" presId="urn:microsoft.com/office/officeart/2005/8/layout/pyramid1"/>
    <dgm:cxn modelId="{873ED1BE-905D-4378-9733-46138C924667}" type="presParOf" srcId="{AA012D6C-F85D-492E-B1C7-E2EEA3A54B6B}" destId="{FD17B97F-FDC2-4809-AC85-2B7430AF4EB3}" srcOrd="1" destOrd="0" presId="urn:microsoft.com/office/officeart/2005/8/layout/pyramid1"/>
    <dgm:cxn modelId="{6F528C26-AED4-490B-ABB2-D695B719BBA8}" type="presParOf" srcId="{1B3293E4-9E74-4A16-8E73-92EBDD9DEE28}" destId="{407512EB-5AAD-4D7C-AC9B-42A546767F08}" srcOrd="5" destOrd="0" presId="urn:microsoft.com/office/officeart/2005/8/layout/pyramid1"/>
    <dgm:cxn modelId="{EB752876-9191-43AD-9129-113EBE9516F9}" type="presParOf" srcId="{407512EB-5AAD-4D7C-AC9B-42A546767F08}" destId="{02945E82-B0CB-4C22-AD5D-BC1FCE264358}" srcOrd="0" destOrd="0" presId="urn:microsoft.com/office/officeart/2005/8/layout/pyramid1"/>
    <dgm:cxn modelId="{C550DA1C-92A4-4FC6-BCB5-BAA541640239}" type="presParOf" srcId="{407512EB-5AAD-4D7C-AC9B-42A546767F08}" destId="{105D2A3D-E5A8-4371-B5F1-08D4776A7D60}" srcOrd="1" destOrd="0" presId="urn:microsoft.com/office/officeart/2005/8/layout/pyramid1"/>
    <dgm:cxn modelId="{F97127F4-F11E-4CAF-A493-A399ED0A45DB}" type="presParOf" srcId="{1B3293E4-9E74-4A16-8E73-92EBDD9DEE28}" destId="{8C4FF784-8A71-4AED-A480-F7A76EC67C06}" srcOrd="6" destOrd="0" presId="urn:microsoft.com/office/officeart/2005/8/layout/pyramid1"/>
    <dgm:cxn modelId="{C4694AB4-2B4D-474E-B496-79BFB279B4B7}" type="presParOf" srcId="{8C4FF784-8A71-4AED-A480-F7A76EC67C06}" destId="{FD30EE8A-03E5-46C5-B85C-DCD5F7510584}" srcOrd="0" destOrd="0" presId="urn:microsoft.com/office/officeart/2005/8/layout/pyramid1"/>
    <dgm:cxn modelId="{E5A58204-DA2D-42F8-B080-7B9AB7B87C1A}" type="presParOf" srcId="{8C4FF784-8A71-4AED-A480-F7A76EC67C06}" destId="{D5F6CDD9-6F09-44E1-9434-8937E93CA078}" srcOrd="1" destOrd="0" presId="urn:microsoft.com/office/officeart/2005/8/layout/pyramid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593300-08B2-4B1A-9DB2-3BD48D5C967C}">
      <dsp:nvSpPr>
        <dsp:cNvPr id="0" name=""/>
        <dsp:cNvSpPr/>
      </dsp:nvSpPr>
      <dsp:spPr>
        <a:xfrm>
          <a:off x="3624942" y="0"/>
          <a:ext cx="1208314" cy="772885"/>
        </a:xfrm>
        <a:prstGeom prst="trapezoid">
          <a:avLst>
            <a:gd name="adj" fmla="val 78169"/>
          </a:avLst>
        </a:prstGeom>
        <a:solidFill>
          <a:schemeClr val="accent1">
            <a:hueOff val="0"/>
            <a:satOff val="0"/>
            <a:lumOff val="0"/>
            <a:alphaOff val="0"/>
          </a:schemeClr>
        </a:solidFill>
        <a:ln w="285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endParaRPr lang="en-US" sz="1800" kern="1200" dirty="0">
            <a:latin typeface="Arial" pitchFamily="34" charset="0"/>
            <a:cs typeface="Arial" pitchFamily="34" charset="0"/>
          </a:endParaRPr>
        </a:p>
        <a:p>
          <a:pPr marL="0" lvl="0" indent="0" algn="ctr" defTabSz="800100">
            <a:lnSpc>
              <a:spcPct val="90000"/>
            </a:lnSpc>
            <a:spcBef>
              <a:spcPct val="0"/>
            </a:spcBef>
            <a:spcAft>
              <a:spcPct val="35000"/>
            </a:spcAft>
            <a:buNone/>
          </a:pPr>
          <a:r>
            <a:rPr lang="en-US" sz="1800" kern="1200" dirty="0">
              <a:latin typeface="Arial" pitchFamily="34" charset="0"/>
              <a:cs typeface="Arial" pitchFamily="34" charset="0"/>
            </a:rPr>
            <a:t>Goals</a:t>
          </a:r>
        </a:p>
      </dsp:txBody>
      <dsp:txXfrm>
        <a:off x="3624942" y="0"/>
        <a:ext cx="1208314" cy="772885"/>
      </dsp:txXfrm>
    </dsp:sp>
    <dsp:sp modelId="{1B4005A8-705B-4A99-89F4-ADB74A543A3F}">
      <dsp:nvSpPr>
        <dsp:cNvPr id="0" name=""/>
        <dsp:cNvSpPr/>
      </dsp:nvSpPr>
      <dsp:spPr>
        <a:xfrm>
          <a:off x="3020785" y="772885"/>
          <a:ext cx="2416628" cy="772885"/>
        </a:xfrm>
        <a:prstGeom prst="trapezoid">
          <a:avLst>
            <a:gd name="adj" fmla="val 78169"/>
          </a:avLst>
        </a:prstGeom>
        <a:solidFill>
          <a:srgbClr val="FFC000"/>
        </a:solidFill>
        <a:ln w="285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Objectives</a:t>
          </a:r>
        </a:p>
      </dsp:txBody>
      <dsp:txXfrm>
        <a:off x="3443695" y="772885"/>
        <a:ext cx="1570808" cy="772885"/>
      </dsp:txXfrm>
    </dsp:sp>
    <dsp:sp modelId="{0D5DC877-E324-4A73-BE46-5B2F0C931C94}">
      <dsp:nvSpPr>
        <dsp:cNvPr id="0" name=""/>
        <dsp:cNvSpPr/>
      </dsp:nvSpPr>
      <dsp:spPr>
        <a:xfrm>
          <a:off x="2396473" y="1586989"/>
          <a:ext cx="3624942" cy="772885"/>
        </a:xfrm>
        <a:prstGeom prst="trapezoid">
          <a:avLst>
            <a:gd name="adj" fmla="val 78169"/>
          </a:avLst>
        </a:prstGeom>
        <a:solidFill>
          <a:schemeClr val="bg2">
            <a:lumMod val="50000"/>
          </a:schemeClr>
        </a:solidFill>
        <a:ln w="285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Strategies</a:t>
          </a:r>
        </a:p>
      </dsp:txBody>
      <dsp:txXfrm>
        <a:off x="3030838" y="1586989"/>
        <a:ext cx="2356212" cy="772885"/>
      </dsp:txXfrm>
    </dsp:sp>
    <dsp:sp modelId="{7216E184-59A5-45AB-AC54-4BB50B69BD0A}">
      <dsp:nvSpPr>
        <dsp:cNvPr id="0" name=""/>
        <dsp:cNvSpPr/>
      </dsp:nvSpPr>
      <dsp:spPr>
        <a:xfrm>
          <a:off x="1812471" y="2318657"/>
          <a:ext cx="4833257" cy="772885"/>
        </a:xfrm>
        <a:prstGeom prst="trapezoid">
          <a:avLst>
            <a:gd name="adj" fmla="val 78169"/>
          </a:avLst>
        </a:prstGeom>
        <a:solidFill>
          <a:srgbClr val="C00000"/>
        </a:solidFill>
        <a:ln w="285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Policies</a:t>
          </a:r>
        </a:p>
      </dsp:txBody>
      <dsp:txXfrm>
        <a:off x="2658291" y="2318657"/>
        <a:ext cx="3141617" cy="772885"/>
      </dsp:txXfrm>
    </dsp:sp>
    <dsp:sp modelId="{785469BE-0778-48C8-84E1-CE8F6447AF7C}">
      <dsp:nvSpPr>
        <dsp:cNvPr id="0" name=""/>
        <dsp:cNvSpPr/>
      </dsp:nvSpPr>
      <dsp:spPr>
        <a:xfrm>
          <a:off x="1208314" y="3091542"/>
          <a:ext cx="6041571" cy="772885"/>
        </a:xfrm>
        <a:prstGeom prst="trapezoid">
          <a:avLst>
            <a:gd name="adj" fmla="val 78169"/>
          </a:avLst>
        </a:prstGeom>
        <a:solidFill>
          <a:schemeClr val="accent5">
            <a:lumMod val="60000"/>
            <a:lumOff val="40000"/>
          </a:schemeClr>
        </a:solidFill>
        <a:ln w="285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Procedures and Rules</a:t>
          </a:r>
        </a:p>
      </dsp:txBody>
      <dsp:txXfrm>
        <a:off x="2265589" y="3091542"/>
        <a:ext cx="3927021" cy="772885"/>
      </dsp:txXfrm>
    </dsp:sp>
    <dsp:sp modelId="{02945E82-B0CB-4C22-AD5D-BC1FCE264358}">
      <dsp:nvSpPr>
        <dsp:cNvPr id="0" name=""/>
        <dsp:cNvSpPr/>
      </dsp:nvSpPr>
      <dsp:spPr>
        <a:xfrm>
          <a:off x="604157" y="3864428"/>
          <a:ext cx="7249885" cy="772885"/>
        </a:xfrm>
        <a:prstGeom prst="trapezoid">
          <a:avLst>
            <a:gd name="adj" fmla="val 78169"/>
          </a:avLst>
        </a:prstGeom>
        <a:solidFill>
          <a:schemeClr val="accent3"/>
        </a:solidFill>
        <a:ln w="285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Programs</a:t>
          </a:r>
        </a:p>
      </dsp:txBody>
      <dsp:txXfrm>
        <a:off x="1872887" y="3864428"/>
        <a:ext cx="4712425" cy="772885"/>
      </dsp:txXfrm>
    </dsp:sp>
    <dsp:sp modelId="{FD30EE8A-03E5-46C5-B85C-DCD5F7510584}">
      <dsp:nvSpPr>
        <dsp:cNvPr id="0" name=""/>
        <dsp:cNvSpPr/>
      </dsp:nvSpPr>
      <dsp:spPr>
        <a:xfrm>
          <a:off x="0" y="4637314"/>
          <a:ext cx="8458200" cy="772885"/>
        </a:xfrm>
        <a:prstGeom prst="trapezoid">
          <a:avLst>
            <a:gd name="adj" fmla="val 78169"/>
          </a:avLst>
        </a:prstGeom>
        <a:solidFill>
          <a:schemeClr val="accent4">
            <a:lumMod val="60000"/>
            <a:lumOff val="40000"/>
          </a:schemeClr>
        </a:solidFill>
        <a:ln w="285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750" tIns="31750" rIns="31750" bIns="31750" numCol="1" spcCol="1270" anchor="ctr" anchorCtr="0">
          <a:noAutofit/>
        </a:bodyPr>
        <a:lstStyle/>
        <a:p>
          <a:pPr marL="0" lvl="0" indent="0" algn="ctr" defTabSz="1111250">
            <a:lnSpc>
              <a:spcPct val="90000"/>
            </a:lnSpc>
            <a:spcBef>
              <a:spcPct val="0"/>
            </a:spcBef>
            <a:spcAft>
              <a:spcPct val="35000"/>
            </a:spcAft>
            <a:buNone/>
          </a:pPr>
          <a:r>
            <a:rPr lang="en-US" sz="2500" kern="1200" dirty="0"/>
            <a:t>Budgets</a:t>
          </a:r>
        </a:p>
      </dsp:txBody>
      <dsp:txXfrm>
        <a:off x="1480184" y="4637314"/>
        <a:ext cx="5497830" cy="772885"/>
      </dsp:txXfrm>
    </dsp:sp>
  </dsp:spTree>
</dsp:drawing>
</file>

<file path=ppt/diagrams/layout1.xml><?xml version="1.0" encoding="utf-8"?>
<dgm:layoutDef xmlns:dgm="http://schemas.openxmlformats.org/drawingml/2006/diagram" xmlns:a="http://schemas.openxmlformats.org/drawingml/2006/main" uniqueId="urn:microsoft.com/office/officeart/2005/8/layout/pyramid1">
  <dgm:title val=""/>
  <dgm:desc val=""/>
  <dgm:catLst>
    <dgm:cat type="pyramid" pri="1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B"/>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B"/>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mid"/>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g>
</file>

<file path=ppt/media/image11.jpeg>
</file>

<file path=ppt/media/image12.jpeg>
</file>

<file path=ppt/media/image13.jpeg>
</file>

<file path=ppt/media/image14.jpeg>
</file>

<file path=ppt/media/image15.jpeg>
</file>

<file path=ppt/media/image16.png>
</file>

<file path=ppt/media/image17.png>
</file>

<file path=ppt/media/image18.jpeg>
</file>

<file path=ppt/media/image19.jpeg>
</file>

<file path=ppt/media/image2.png>
</file>

<file path=ppt/media/image20.jpeg>
</file>

<file path=ppt/media/image21.jpeg>
</file>

<file path=ppt/media/image22.jpeg>
</file>

<file path=ppt/media/image23.gif>
</file>

<file path=ppt/media/image24.jpeg>
</file>

<file path=ppt/media/image25.jpeg>
</file>

<file path=ppt/media/image26.png>
</file>

<file path=ppt/media/image27.jpeg>
</file>

<file path=ppt/media/image28.jpeg>
</file>

<file path=ppt/media/image29.jpeg>
</file>

<file path=ppt/media/image3.png>
</file>

<file path=ppt/media/image30.jpeg>
</file>

<file path=ppt/media/image31.png>
</file>

<file path=ppt/media/image32.jpeg>
</file>

<file path=ppt/media/image33.jpeg>
</file>

<file path=ppt/media/image34.jpeg>
</file>

<file path=ppt/media/image35.jpeg>
</file>

<file path=ppt/media/image36.png>
</file>

<file path=ppt/media/image37.png>
</file>

<file path=ppt/media/image38.png>
</file>

<file path=ppt/media/image39.png>
</file>

<file path=ppt/media/image4.png>
</file>

<file path=ppt/media/image40.png>
</file>

<file path=ppt/media/image41.jpeg>
</file>

<file path=ppt/media/image5.png>
</file>

<file path=ppt/media/image6.jpe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16628C3-B4FC-7A4F-B985-13EC65DF1457}" type="datetimeFigureOut">
              <a:rPr lang="en-US" smtClean="0"/>
              <a:pPr/>
              <a:t>4/1/25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882783F-DCC3-304A-B867-3F455E5FA1DF}" type="slidenum">
              <a:rPr lang="en-US" smtClean="0"/>
              <a:pPr/>
              <a:t>‹#›</a:t>
            </a:fld>
            <a:endParaRPr lang="en-US"/>
          </a:p>
        </p:txBody>
      </p:sp>
    </p:spTree>
    <p:extLst>
      <p:ext uri="{BB962C8B-B14F-4D97-AF65-F5344CB8AC3E}">
        <p14:creationId xmlns:p14="http://schemas.microsoft.com/office/powerpoint/2010/main" val="137819190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1</a:t>
            </a:fld>
            <a:endParaRPr lang="en-US"/>
          </a:p>
        </p:txBody>
      </p:sp>
    </p:spTree>
    <p:extLst>
      <p:ext uri="{BB962C8B-B14F-4D97-AF65-F5344CB8AC3E}">
        <p14:creationId xmlns:p14="http://schemas.microsoft.com/office/powerpoint/2010/main" val="26948861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10</a:t>
            </a:fld>
            <a:endParaRPr lang="en-US"/>
          </a:p>
        </p:txBody>
      </p:sp>
    </p:spTree>
    <p:extLst>
      <p:ext uri="{BB962C8B-B14F-4D97-AF65-F5344CB8AC3E}">
        <p14:creationId xmlns:p14="http://schemas.microsoft.com/office/powerpoint/2010/main" val="2709844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11</a:t>
            </a:fld>
            <a:endParaRPr lang="en-US"/>
          </a:p>
        </p:txBody>
      </p:sp>
    </p:spTree>
    <p:extLst>
      <p:ext uri="{BB962C8B-B14F-4D97-AF65-F5344CB8AC3E}">
        <p14:creationId xmlns:p14="http://schemas.microsoft.com/office/powerpoint/2010/main" val="35714902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12</a:t>
            </a:fld>
            <a:endParaRPr lang="en-US"/>
          </a:p>
        </p:txBody>
      </p:sp>
    </p:spTree>
    <p:extLst>
      <p:ext uri="{BB962C8B-B14F-4D97-AF65-F5344CB8AC3E}">
        <p14:creationId xmlns:p14="http://schemas.microsoft.com/office/powerpoint/2010/main" val="869910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13</a:t>
            </a:fld>
            <a:endParaRPr lang="en-US"/>
          </a:p>
        </p:txBody>
      </p:sp>
    </p:spTree>
    <p:extLst>
      <p:ext uri="{BB962C8B-B14F-4D97-AF65-F5344CB8AC3E}">
        <p14:creationId xmlns:p14="http://schemas.microsoft.com/office/powerpoint/2010/main" val="2673950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14</a:t>
            </a:fld>
            <a:endParaRPr lang="en-US"/>
          </a:p>
        </p:txBody>
      </p:sp>
    </p:spTree>
    <p:extLst>
      <p:ext uri="{BB962C8B-B14F-4D97-AF65-F5344CB8AC3E}">
        <p14:creationId xmlns:p14="http://schemas.microsoft.com/office/powerpoint/2010/main" val="38470465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15</a:t>
            </a:fld>
            <a:endParaRPr lang="en-US"/>
          </a:p>
        </p:txBody>
      </p:sp>
    </p:spTree>
    <p:extLst>
      <p:ext uri="{BB962C8B-B14F-4D97-AF65-F5344CB8AC3E}">
        <p14:creationId xmlns:p14="http://schemas.microsoft.com/office/powerpoint/2010/main" val="344000198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5842"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35843"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a:lnSpc>
                <a:spcPct val="150000"/>
              </a:lnSpc>
              <a:spcBef>
                <a:spcPct val="0"/>
              </a:spcBef>
              <a:buFontTx/>
              <a:buChar char="-"/>
            </a:pPr>
            <a:endParaRPr lang="en-US" dirty="0">
              <a:latin typeface="Arial" charset="0"/>
              <a:cs typeface="Arial" charset="0"/>
            </a:endParaRPr>
          </a:p>
        </p:txBody>
      </p:sp>
    </p:spTree>
    <p:extLst>
      <p:ext uri="{BB962C8B-B14F-4D97-AF65-F5344CB8AC3E}">
        <p14:creationId xmlns:p14="http://schemas.microsoft.com/office/powerpoint/2010/main" val="182012301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6803"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dirty="0">
              <a:latin typeface="Calibri" charset="0"/>
              <a:ea typeface="ＭＳ Ｐゴシック" charset="0"/>
              <a:cs typeface="ＭＳ Ｐゴシック" charset="0"/>
            </a:endParaRPr>
          </a:p>
        </p:txBody>
      </p:sp>
      <p:sp>
        <p:nvSpPr>
          <p:cNvPr id="7680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Arial" charset="0"/>
              </a:defRPr>
            </a:lvl1pPr>
            <a:lvl2pPr marL="37931725" indent="-37474525">
              <a:defRPr>
                <a:solidFill>
                  <a:schemeClr val="tx1"/>
                </a:solidFill>
                <a:latin typeface="Arial" charset="0"/>
                <a:ea typeface="Arial" charset="0"/>
                <a:cs typeface="Arial" charset="0"/>
              </a:defRPr>
            </a:lvl2pPr>
            <a:lvl3pPr marL="1143000" indent="-228600">
              <a:defRPr>
                <a:solidFill>
                  <a:schemeClr val="tx1"/>
                </a:solidFill>
                <a:latin typeface="Arial" charset="0"/>
                <a:ea typeface="Arial" charset="0"/>
                <a:cs typeface="Arial" charset="0"/>
              </a:defRPr>
            </a:lvl3pPr>
            <a:lvl4pPr marL="1600200" indent="-228600">
              <a:defRPr>
                <a:solidFill>
                  <a:schemeClr val="tx1"/>
                </a:solidFill>
                <a:latin typeface="Arial" charset="0"/>
                <a:ea typeface="Arial" charset="0"/>
                <a:cs typeface="Arial" charset="0"/>
              </a:defRPr>
            </a:lvl4pPr>
            <a:lvl5pPr marL="2057400" indent="-22860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fld id="{B3B751E3-574F-6F4C-B3E4-1D02A7499358}" type="slidenum">
              <a:rPr lang="en-US">
                <a:latin typeface="Calibri" charset="0"/>
              </a:rPr>
              <a:pPr/>
              <a:t>17</a:t>
            </a:fld>
            <a:endParaRPr lang="en-US">
              <a:latin typeface="Calibri" charset="0"/>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VN" alt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18</a:t>
            </a:fld>
            <a:endParaRPr lang="en-US"/>
          </a:p>
        </p:txBody>
      </p:sp>
    </p:spTree>
    <p:extLst>
      <p:ext uri="{BB962C8B-B14F-4D97-AF65-F5344CB8AC3E}">
        <p14:creationId xmlns:p14="http://schemas.microsoft.com/office/powerpoint/2010/main" val="6008783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Slide Image Placeholder 1"/>
          <p:cNvSpPr>
            <a:spLocks noGrp="1" noRot="1" noChangeAspect="1"/>
          </p:cNvSpPr>
          <p:nvPr>
            <p:ph type="sldImg"/>
          </p:nvPr>
        </p:nvSpPr>
        <p:spPr bwMode="auto">
          <a:noFill/>
          <a:ln>
            <a:solidFill>
              <a:srgbClr val="000000"/>
            </a:solidFill>
            <a:miter lim="800000"/>
            <a:headEnd/>
            <a:tailEnd/>
          </a:ln>
        </p:spPr>
      </p:sp>
      <p:sp>
        <p:nvSpPr>
          <p:cNvPr id="41986"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41987"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D4473315-39AD-48C1-A0D2-0535B69AB05F}" type="slidenum">
              <a:rPr lang="en-US">
                <a:cs typeface="Arial" charset="0"/>
              </a:rPr>
              <a:pPr fontAlgn="base">
                <a:spcBef>
                  <a:spcPct val="0"/>
                </a:spcBef>
                <a:spcAft>
                  <a:spcPct val="0"/>
                </a:spcAft>
              </a:pPr>
              <a:t>19</a:t>
            </a:fld>
            <a:endParaRPr lang="en-US">
              <a:cs typeface="Arial" charset="0"/>
            </a:endParaRPr>
          </a:p>
        </p:txBody>
      </p:sp>
    </p:spTree>
    <p:extLst>
      <p:ext uri="{BB962C8B-B14F-4D97-AF65-F5344CB8AC3E}">
        <p14:creationId xmlns:p14="http://schemas.microsoft.com/office/powerpoint/2010/main" val="27567358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Tx/>
              <a:buNone/>
            </a:pPr>
            <a:endParaRPr lang="en-US" b="0" i="1" u="none" strike="noStrike"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F882783F-DCC3-304A-B867-3F455E5FA1DF}" type="slidenum">
              <a:rPr lang="en-US" smtClean="0"/>
              <a:t>2</a:t>
            </a:fld>
            <a:endParaRPr lang="en-US"/>
          </a:p>
        </p:txBody>
      </p:sp>
    </p:spTree>
    <p:extLst>
      <p:ext uri="{BB962C8B-B14F-4D97-AF65-F5344CB8AC3E}">
        <p14:creationId xmlns:p14="http://schemas.microsoft.com/office/powerpoint/2010/main" val="37789139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3" name="Slide Image Placeholder 1"/>
          <p:cNvSpPr>
            <a:spLocks noGrp="1" noRot="1" noChangeAspect="1"/>
          </p:cNvSpPr>
          <p:nvPr>
            <p:ph type="sldImg"/>
          </p:nvPr>
        </p:nvSpPr>
        <p:spPr bwMode="auto">
          <a:noFill/>
          <a:ln>
            <a:solidFill>
              <a:srgbClr val="000000"/>
            </a:solidFill>
            <a:miter lim="800000"/>
            <a:headEnd/>
            <a:tailEnd/>
          </a:ln>
        </p:spPr>
      </p:sp>
      <p:sp>
        <p:nvSpPr>
          <p:cNvPr id="44034" name="Notes Placeholder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en-US" dirty="0"/>
          </a:p>
        </p:txBody>
      </p:sp>
      <p:sp>
        <p:nvSpPr>
          <p:cNvPr id="44035"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77191FA9-F3FF-48C8-901B-56D1276D97E4}" type="slidenum">
              <a:rPr lang="en-US">
                <a:cs typeface="Arial" charset="0"/>
              </a:rPr>
              <a:pPr fontAlgn="base">
                <a:spcBef>
                  <a:spcPct val="0"/>
                </a:spcBef>
                <a:spcAft>
                  <a:spcPct val="0"/>
                </a:spcAft>
              </a:pPr>
              <a:t>20</a:t>
            </a:fld>
            <a:endParaRPr lang="en-US">
              <a:cs typeface="Arial" charset="0"/>
            </a:endParaRPr>
          </a:p>
        </p:txBody>
      </p:sp>
    </p:spTree>
    <p:extLst>
      <p:ext uri="{BB962C8B-B14F-4D97-AF65-F5344CB8AC3E}">
        <p14:creationId xmlns:p14="http://schemas.microsoft.com/office/powerpoint/2010/main" val="238619760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274"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54275"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lvl="1"/>
            <a:endParaRPr lang="en-US" dirty="0"/>
          </a:p>
        </p:txBody>
      </p:sp>
    </p:spTree>
    <p:extLst>
      <p:ext uri="{BB962C8B-B14F-4D97-AF65-F5344CB8AC3E}">
        <p14:creationId xmlns:p14="http://schemas.microsoft.com/office/powerpoint/2010/main" val="67069576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274"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54275"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lvl="1"/>
            <a:endParaRPr lang="en-US" dirty="0"/>
          </a:p>
        </p:txBody>
      </p:sp>
    </p:spTree>
    <p:extLst>
      <p:ext uri="{BB962C8B-B14F-4D97-AF65-F5344CB8AC3E}">
        <p14:creationId xmlns:p14="http://schemas.microsoft.com/office/powerpoint/2010/main" val="401322321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23</a:t>
            </a:fld>
            <a:endParaRPr lang="en-US"/>
          </a:p>
        </p:txBody>
      </p:sp>
    </p:spTree>
    <p:extLst>
      <p:ext uri="{BB962C8B-B14F-4D97-AF65-F5344CB8AC3E}">
        <p14:creationId xmlns:p14="http://schemas.microsoft.com/office/powerpoint/2010/main" val="192248794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882783F-DCC3-304A-B867-3F455E5FA1DF}" type="slidenum">
              <a:rPr lang="en-US" smtClean="0"/>
              <a:pPr/>
              <a:t>24</a:t>
            </a:fld>
            <a:endParaRPr 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7" name="Slide Image Placeholder 1"/>
          <p:cNvSpPr>
            <a:spLocks noGrp="1" noRot="1" noChangeAspect="1"/>
          </p:cNvSpPr>
          <p:nvPr>
            <p:ph type="sldImg"/>
          </p:nvPr>
        </p:nvSpPr>
        <p:spPr bwMode="auto">
          <a:noFill/>
          <a:ln>
            <a:solidFill>
              <a:srgbClr val="000000"/>
            </a:solidFill>
            <a:miter lim="800000"/>
            <a:headEnd/>
            <a:tailEnd/>
          </a:ln>
        </p:spPr>
      </p:sp>
      <p:sp>
        <p:nvSpPr>
          <p:cNvPr id="3" name="Notes Placeholder 2"/>
          <p:cNvSpPr>
            <a:spLocks noGrp="1"/>
          </p:cNvSpPr>
          <p:nvPr>
            <p:ph type="body" idx="1"/>
          </p:nvPr>
        </p:nvSpPr>
        <p:spPr/>
        <p:txBody>
          <a:bodyPr wrap="square" numCol="1" anchor="t" anchorCtr="0" compatLnSpc="1">
            <a:prstTxWarp prst="textNoShape">
              <a:avLst/>
            </a:prstTxWarp>
          </a:bodyPr>
          <a:lstStyle/>
          <a:p>
            <a:pPr>
              <a:lnSpc>
                <a:spcPct val="80000"/>
              </a:lnSpc>
              <a:spcBef>
                <a:spcPct val="0"/>
              </a:spcBef>
            </a:pPr>
            <a:endParaRPr lang="en-US" sz="1000" i="1" dirty="0"/>
          </a:p>
        </p:txBody>
      </p:sp>
      <p:sp>
        <p:nvSpPr>
          <p:cNvPr id="50179" name="Slide Number Placeholder 3"/>
          <p:cNvSpPr>
            <a:spLocks noGrp="1"/>
          </p:cNvSpPr>
          <p:nvPr>
            <p:ph type="sldNum" sz="quarter" idx="5"/>
          </p:nvPr>
        </p:nvSpPr>
        <p:spPr bwMode="auto">
          <a:noFill/>
          <a:ln>
            <a:miter lim="800000"/>
            <a:headEnd/>
            <a:tailEnd/>
          </a:ln>
        </p:spPr>
        <p:txBody>
          <a:bodyPr wrap="square" numCol="1" anchorCtr="0" compatLnSpc="1">
            <a:prstTxWarp prst="textNoShape">
              <a:avLst/>
            </a:prstTxWarp>
          </a:bodyPr>
          <a:lstStyle/>
          <a:p>
            <a:pPr fontAlgn="base">
              <a:spcBef>
                <a:spcPct val="0"/>
              </a:spcBef>
              <a:spcAft>
                <a:spcPct val="0"/>
              </a:spcAft>
            </a:pPr>
            <a:fld id="{65CAF2A4-FA02-4F94-8EB0-D64166378BFA}" type="slidenum">
              <a:rPr lang="en-US">
                <a:cs typeface="Arial" charset="0"/>
              </a:rPr>
              <a:pPr fontAlgn="base">
                <a:spcBef>
                  <a:spcPct val="0"/>
                </a:spcBef>
                <a:spcAft>
                  <a:spcPct val="0"/>
                </a:spcAft>
              </a:pPr>
              <a:t>25</a:t>
            </a:fld>
            <a:endParaRPr lang="en-US">
              <a:cs typeface="Arial" charset="0"/>
            </a:endParaRPr>
          </a:p>
        </p:txBody>
      </p:sp>
    </p:spTree>
    <p:extLst>
      <p:ext uri="{BB962C8B-B14F-4D97-AF65-F5344CB8AC3E}">
        <p14:creationId xmlns:p14="http://schemas.microsoft.com/office/powerpoint/2010/main" val="37907095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lt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26</a:t>
            </a:fld>
            <a:endParaRPr lang="en-US"/>
          </a:p>
        </p:txBody>
      </p:sp>
    </p:spTree>
    <p:extLst>
      <p:ext uri="{BB962C8B-B14F-4D97-AF65-F5344CB8AC3E}">
        <p14:creationId xmlns:p14="http://schemas.microsoft.com/office/powerpoint/2010/main" val="7013192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4274" name="Rectangle 1"/>
          <p:cNvSpPr>
            <a:spLocks noGrp="1" noRot="1" noChangeAspect="1" noChangeArrowheads="1" noTextEdit="1"/>
          </p:cNvSpPr>
          <p:nvPr>
            <p:ph type="sldImg"/>
          </p:nvPr>
        </p:nvSpPr>
        <p:spPr bwMode="auto">
          <a:xfrm>
            <a:off x="1143000" y="695325"/>
            <a:ext cx="4572000" cy="3429000"/>
          </a:xfrm>
          <a:solidFill>
            <a:srgbClr val="FFFFFF"/>
          </a:solidFill>
          <a:ln>
            <a:solidFill>
              <a:srgbClr val="000000"/>
            </a:solidFill>
            <a:miter lim="800000"/>
            <a:headEnd/>
            <a:tailEnd/>
          </a:ln>
        </p:spPr>
      </p:sp>
      <p:sp>
        <p:nvSpPr>
          <p:cNvPr id="54275" name="Rectangle 2"/>
          <p:cNvSpPr>
            <a:spLocks noGrp="1" noChangeArrowheads="1"/>
          </p:cNvSpPr>
          <p:nvPr>
            <p:ph type="body" idx="1"/>
          </p:nvPr>
        </p:nvSpPr>
        <p:spPr bwMode="auto">
          <a:noFill/>
        </p:spPr>
        <p:txBody>
          <a:bodyPr wrap="none" numCol="1" anchor="ctr" anchorCtr="0" compatLnSpc="1">
            <a:prstTxWarp prst="textNoShape">
              <a:avLst/>
            </a:prstTxWarp>
          </a:bodyPr>
          <a:lstStyle/>
          <a:p>
            <a:pPr lvl="1"/>
            <a:endParaRPr lang="en-US" dirty="0"/>
          </a:p>
        </p:txBody>
      </p:sp>
    </p:spTree>
    <p:extLst>
      <p:ext uri="{BB962C8B-B14F-4D97-AF65-F5344CB8AC3E}">
        <p14:creationId xmlns:p14="http://schemas.microsoft.com/office/powerpoint/2010/main" val="28981707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charset="0"/>
                <a:ea typeface="ＭＳ Ｐゴシック" charset="0"/>
                <a:cs typeface="ＭＳ Ｐゴシック" charset="0"/>
              </a:rPr>
              <a:t>Those strategies used by an organization’s various functional departments (marketing, operations, finance/accounting, human resources, and so forth) to support the competitive strategy.</a:t>
            </a:r>
          </a:p>
          <a:p>
            <a:endParaRPr lang="en-US" dirty="0">
              <a:latin typeface="Calibri" charset="0"/>
              <a:ea typeface="ＭＳ Ｐゴシック" charset="0"/>
              <a:cs typeface="ＭＳ Ｐゴシック" charset="0"/>
            </a:endParaRPr>
          </a:p>
          <a:p>
            <a:pPr eaLnBrk="1" hangingPunct="1">
              <a:lnSpc>
                <a:spcPct val="150000"/>
              </a:lnSpc>
              <a:spcBef>
                <a:spcPct val="0"/>
              </a:spcBef>
            </a:pPr>
            <a:r>
              <a:rPr lang="en-US" dirty="0"/>
              <a:t>Voice:</a:t>
            </a:r>
          </a:p>
          <a:p>
            <a:r>
              <a:rPr lang="en-US" dirty="0" err="1"/>
              <a:t>Trong</a:t>
            </a:r>
            <a:r>
              <a:rPr lang="en-US" dirty="0"/>
              <a:t> DN </a:t>
            </a:r>
            <a:r>
              <a:rPr lang="en-US" dirty="0" err="1"/>
              <a:t>có</a:t>
            </a:r>
            <a:r>
              <a:rPr lang="en-US" dirty="0"/>
              <a:t> </a:t>
            </a:r>
            <a:r>
              <a:rPr lang="en-US" dirty="0" err="1"/>
              <a:t>các</a:t>
            </a:r>
            <a:r>
              <a:rPr lang="en-US" dirty="0"/>
              <a:t> </a:t>
            </a:r>
            <a:r>
              <a:rPr lang="en-US" dirty="0" err="1"/>
              <a:t>Chiến</a:t>
            </a:r>
            <a:r>
              <a:rPr lang="en-US" dirty="0"/>
              <a:t> </a:t>
            </a:r>
            <a:r>
              <a:rPr lang="en-US" dirty="0" err="1"/>
              <a:t>lược</a:t>
            </a:r>
            <a:r>
              <a:rPr lang="en-US" dirty="0"/>
              <a:t>  </a:t>
            </a:r>
            <a:r>
              <a:rPr lang="en-US" dirty="0" err="1"/>
              <a:t>cấp</a:t>
            </a:r>
            <a:r>
              <a:rPr lang="en-US" dirty="0"/>
              <a:t> </a:t>
            </a:r>
            <a:r>
              <a:rPr lang="en-US" dirty="0" err="1"/>
              <a:t>chức</a:t>
            </a:r>
            <a:r>
              <a:rPr lang="en-US" dirty="0"/>
              <a:t> </a:t>
            </a:r>
            <a:r>
              <a:rPr lang="en-US" dirty="0" err="1"/>
              <a:t>năng</a:t>
            </a:r>
            <a:r>
              <a:rPr lang="en-US" dirty="0"/>
              <a:t> </a:t>
            </a:r>
            <a:r>
              <a:rPr lang="en-US" dirty="0" err="1"/>
              <a:t>khác</a:t>
            </a:r>
            <a:r>
              <a:rPr lang="en-US" dirty="0"/>
              <a:t> </a:t>
            </a:r>
            <a:r>
              <a:rPr lang="en-US" dirty="0" err="1"/>
              <a:t>nhau</a:t>
            </a:r>
            <a:r>
              <a:rPr lang="en-US" dirty="0"/>
              <a:t> </a:t>
            </a:r>
            <a:r>
              <a:rPr lang="en-US" dirty="0" err="1"/>
              <a:t>như</a:t>
            </a:r>
            <a:r>
              <a:rPr lang="en-US" dirty="0"/>
              <a:t>: </a:t>
            </a:r>
            <a:r>
              <a:rPr lang="en-US" dirty="0" err="1"/>
              <a:t>chiến</a:t>
            </a:r>
            <a:r>
              <a:rPr lang="en-US" dirty="0"/>
              <a:t> </a:t>
            </a:r>
            <a:r>
              <a:rPr lang="en-US" dirty="0" err="1"/>
              <a:t>lược</a:t>
            </a:r>
            <a:r>
              <a:rPr lang="en-US" dirty="0"/>
              <a:t> </a:t>
            </a:r>
            <a:r>
              <a:rPr lang="en-US" dirty="0" err="1"/>
              <a:t>Nghiên</a:t>
            </a:r>
            <a:r>
              <a:rPr lang="en-US" baseline="0" dirty="0"/>
              <a:t> </a:t>
            </a:r>
            <a:r>
              <a:rPr lang="en-US" baseline="0" dirty="0" err="1"/>
              <a:t>cứu</a:t>
            </a:r>
            <a:r>
              <a:rPr lang="en-US" baseline="0" dirty="0"/>
              <a:t> </a:t>
            </a:r>
            <a:r>
              <a:rPr lang="en-US" baseline="0" dirty="0" err="1"/>
              <a:t>và</a:t>
            </a:r>
            <a:r>
              <a:rPr lang="en-US" baseline="0" dirty="0"/>
              <a:t> </a:t>
            </a:r>
            <a:r>
              <a:rPr lang="en-US" baseline="0" dirty="0" err="1"/>
              <a:t>phát</a:t>
            </a:r>
            <a:r>
              <a:rPr lang="en-US" baseline="0" dirty="0"/>
              <a:t> </a:t>
            </a:r>
            <a:r>
              <a:rPr lang="en-US" baseline="0" dirty="0" err="1"/>
              <a:t>triển</a:t>
            </a:r>
            <a:r>
              <a:rPr lang="en-US" baseline="0" dirty="0"/>
              <a:t> </a:t>
            </a:r>
            <a:r>
              <a:rPr lang="en-US" baseline="0" dirty="0" err="1"/>
              <a:t>sản</a:t>
            </a:r>
            <a:r>
              <a:rPr lang="en-US" baseline="0" dirty="0"/>
              <a:t> </a:t>
            </a:r>
            <a:r>
              <a:rPr lang="en-US" baseline="0" dirty="0" err="1"/>
              <a:t>phẩm</a:t>
            </a:r>
            <a:r>
              <a:rPr lang="en-US" dirty="0"/>
              <a:t>, </a:t>
            </a:r>
            <a:r>
              <a:rPr lang="en-US" dirty="0" err="1"/>
              <a:t>chiến</a:t>
            </a:r>
            <a:r>
              <a:rPr lang="en-US" baseline="0" dirty="0"/>
              <a:t> </a:t>
            </a:r>
            <a:r>
              <a:rPr lang="en-US" baseline="0" dirty="0" err="1"/>
              <a:t>lược</a:t>
            </a:r>
            <a:r>
              <a:rPr lang="en-US" baseline="0" dirty="0"/>
              <a:t> MKT, </a:t>
            </a:r>
            <a:r>
              <a:rPr lang="en-US" baseline="0" dirty="0" err="1"/>
              <a:t>chiến</a:t>
            </a:r>
            <a:r>
              <a:rPr lang="en-US" baseline="0" dirty="0"/>
              <a:t> </a:t>
            </a:r>
            <a:r>
              <a:rPr lang="en-US" baseline="0" dirty="0" err="1"/>
              <a:t>lược</a:t>
            </a:r>
            <a:r>
              <a:rPr lang="en-US" baseline="0" dirty="0"/>
              <a:t> </a:t>
            </a:r>
            <a:r>
              <a:rPr lang="en-US" baseline="0" dirty="0" err="1"/>
              <a:t>công</a:t>
            </a:r>
            <a:r>
              <a:rPr lang="en-US" baseline="0" dirty="0"/>
              <a:t> </a:t>
            </a:r>
            <a:r>
              <a:rPr lang="en-US" baseline="0" dirty="0" err="1"/>
              <a:t>nghệ</a:t>
            </a:r>
            <a:r>
              <a:rPr lang="en-US" baseline="0" dirty="0"/>
              <a:t>, </a:t>
            </a:r>
            <a:r>
              <a:rPr lang="en-US" baseline="0" dirty="0" err="1"/>
              <a:t>chiến</a:t>
            </a:r>
            <a:r>
              <a:rPr lang="en-US" baseline="0" dirty="0"/>
              <a:t> </a:t>
            </a:r>
            <a:r>
              <a:rPr lang="en-US" baseline="0" dirty="0" err="1"/>
              <a:t>lược</a:t>
            </a:r>
            <a:r>
              <a:rPr lang="en-US" baseline="0" dirty="0"/>
              <a:t> </a:t>
            </a:r>
            <a:r>
              <a:rPr lang="en-US" baseline="0" dirty="0" err="1"/>
              <a:t>sản</a:t>
            </a:r>
            <a:r>
              <a:rPr lang="en-US" baseline="0" dirty="0"/>
              <a:t> </a:t>
            </a:r>
            <a:r>
              <a:rPr lang="en-US" baseline="0" dirty="0" err="1"/>
              <a:t>xuất</a:t>
            </a:r>
            <a:r>
              <a:rPr lang="en-US" baseline="0" dirty="0"/>
              <a:t>, </a:t>
            </a:r>
            <a:r>
              <a:rPr lang="en-US" baseline="0" dirty="0" err="1"/>
              <a:t>chiến</a:t>
            </a:r>
            <a:r>
              <a:rPr lang="en-US" baseline="0" dirty="0"/>
              <a:t> </a:t>
            </a:r>
            <a:r>
              <a:rPr lang="en-US" baseline="0" dirty="0" err="1"/>
              <a:t>lược</a:t>
            </a:r>
            <a:r>
              <a:rPr lang="en-US" baseline="0" dirty="0"/>
              <a:t> </a:t>
            </a:r>
            <a:r>
              <a:rPr lang="en-US" baseline="0" dirty="0" err="1"/>
              <a:t>nhân</a:t>
            </a:r>
            <a:r>
              <a:rPr lang="en-US" baseline="0" dirty="0"/>
              <a:t> </a:t>
            </a:r>
            <a:r>
              <a:rPr lang="en-US" baseline="0" dirty="0" err="1"/>
              <a:t>sự</a:t>
            </a:r>
            <a:r>
              <a:rPr lang="en-US" baseline="0" dirty="0"/>
              <a:t> , </a:t>
            </a:r>
            <a:r>
              <a:rPr lang="en-US" dirty="0" err="1"/>
              <a:t>chiến</a:t>
            </a:r>
            <a:r>
              <a:rPr lang="en-US" dirty="0"/>
              <a:t> </a:t>
            </a:r>
            <a:r>
              <a:rPr lang="en-US" dirty="0" err="1"/>
              <a:t>lược</a:t>
            </a:r>
            <a:r>
              <a:rPr lang="en-US" dirty="0"/>
              <a:t> </a:t>
            </a:r>
            <a:r>
              <a:rPr lang="en-US" dirty="0" err="1"/>
              <a:t>tài</a:t>
            </a:r>
            <a:r>
              <a:rPr lang="en-US" dirty="0"/>
              <a:t> </a:t>
            </a:r>
            <a:r>
              <a:rPr lang="en-US" dirty="0" err="1"/>
              <a:t>chính</a:t>
            </a:r>
            <a:r>
              <a:rPr lang="en-US" dirty="0"/>
              <a:t>...</a:t>
            </a:r>
          </a:p>
          <a:p>
            <a:endParaRPr lang="en-US" dirty="0"/>
          </a:p>
          <a:p>
            <a:r>
              <a:rPr lang="en-GB" b="1" dirty="0" err="1"/>
              <a:t>Chiến</a:t>
            </a:r>
            <a:r>
              <a:rPr lang="en-GB" b="1" dirty="0"/>
              <a:t> </a:t>
            </a:r>
            <a:r>
              <a:rPr lang="en-GB" b="1" dirty="0" err="1"/>
              <a:t>lược</a:t>
            </a:r>
            <a:r>
              <a:rPr lang="en-GB" b="1" dirty="0"/>
              <a:t> </a:t>
            </a:r>
            <a:r>
              <a:rPr lang="en-GB" b="1" dirty="0" err="1"/>
              <a:t>nghiên</a:t>
            </a:r>
            <a:r>
              <a:rPr lang="en-GB" b="1" dirty="0"/>
              <a:t> </a:t>
            </a:r>
            <a:r>
              <a:rPr lang="en-GB" b="1" dirty="0" err="1"/>
              <a:t>cứu</a:t>
            </a:r>
            <a:r>
              <a:rPr lang="en-GB" b="1" dirty="0"/>
              <a:t> </a:t>
            </a:r>
            <a:r>
              <a:rPr lang="en-GB" b="1" dirty="0" err="1"/>
              <a:t>và</a:t>
            </a:r>
            <a:r>
              <a:rPr lang="en-GB" b="1" dirty="0"/>
              <a:t> </a:t>
            </a:r>
            <a:r>
              <a:rPr lang="en-GB" b="1" dirty="0" err="1"/>
              <a:t>phát</a:t>
            </a:r>
            <a:r>
              <a:rPr lang="en-GB" b="1" dirty="0"/>
              <a:t> </a:t>
            </a:r>
            <a:r>
              <a:rPr lang="en-GB" b="1" dirty="0" err="1"/>
              <a:t>triển</a:t>
            </a:r>
            <a:endParaRPr lang="en-US" dirty="0"/>
          </a:p>
          <a:p>
            <a:r>
              <a:rPr lang="en-US" dirty="0"/>
              <a:t> </a:t>
            </a:r>
          </a:p>
          <a:p>
            <a:r>
              <a:rPr lang="en-GB" dirty="0" err="1"/>
              <a:t>Vai</a:t>
            </a:r>
            <a:r>
              <a:rPr lang="en-GB" dirty="0"/>
              <a:t> </a:t>
            </a:r>
            <a:r>
              <a:rPr lang="en-GB" dirty="0" err="1"/>
              <a:t>trò</a:t>
            </a:r>
            <a:r>
              <a:rPr lang="en-GB" dirty="0"/>
              <a:t> </a:t>
            </a:r>
            <a:r>
              <a:rPr lang="en-GB" dirty="0" err="1"/>
              <a:t>nổi</a:t>
            </a:r>
            <a:r>
              <a:rPr lang="en-GB" dirty="0"/>
              <a:t> </a:t>
            </a:r>
            <a:r>
              <a:rPr lang="en-GB" dirty="0" err="1"/>
              <a:t>bật</a:t>
            </a:r>
            <a:r>
              <a:rPr lang="en-GB" dirty="0"/>
              <a:t> </a:t>
            </a:r>
            <a:r>
              <a:rPr lang="en-GB" dirty="0" err="1"/>
              <a:t>của</a:t>
            </a:r>
            <a:r>
              <a:rPr lang="en-GB" dirty="0"/>
              <a:t> </a:t>
            </a:r>
            <a:r>
              <a:rPr lang="en-GB" dirty="0" err="1"/>
              <a:t>nghiên</a:t>
            </a:r>
            <a:r>
              <a:rPr lang="en-GB" dirty="0"/>
              <a:t> </a:t>
            </a:r>
            <a:r>
              <a:rPr lang="en-GB" dirty="0" err="1"/>
              <a:t>cứu</a:t>
            </a:r>
            <a:r>
              <a:rPr lang="en-GB" dirty="0"/>
              <a:t> </a:t>
            </a:r>
            <a:r>
              <a:rPr lang="en-GB" dirty="0" err="1"/>
              <a:t>và</a:t>
            </a:r>
            <a:r>
              <a:rPr lang="en-GB" dirty="0"/>
              <a:t> </a:t>
            </a:r>
            <a:r>
              <a:rPr lang="en-GB" dirty="0" err="1"/>
              <a:t>phát</a:t>
            </a:r>
            <a:r>
              <a:rPr lang="en-GB" dirty="0"/>
              <a:t> </a:t>
            </a:r>
            <a:r>
              <a:rPr lang="en-GB" dirty="0" err="1"/>
              <a:t>triển</a:t>
            </a:r>
            <a:r>
              <a:rPr lang="en-GB" dirty="0"/>
              <a:t> </a:t>
            </a:r>
            <a:r>
              <a:rPr lang="en-GB" dirty="0" err="1"/>
              <a:t>trong</a:t>
            </a:r>
            <a:r>
              <a:rPr lang="en-GB" dirty="0"/>
              <a:t> </a:t>
            </a:r>
            <a:r>
              <a:rPr lang="en-GB" dirty="0" err="1"/>
              <a:t>việc</a:t>
            </a:r>
            <a:r>
              <a:rPr lang="en-GB" dirty="0"/>
              <a:t> </a:t>
            </a:r>
            <a:r>
              <a:rPr lang="en-GB" dirty="0" err="1"/>
              <a:t>nỗ</a:t>
            </a:r>
            <a:r>
              <a:rPr lang="en-GB" dirty="0"/>
              <a:t> </a:t>
            </a:r>
            <a:r>
              <a:rPr lang="en-GB" dirty="0" err="1"/>
              <a:t>lực</a:t>
            </a:r>
            <a:r>
              <a:rPr lang="en-GB" dirty="0"/>
              <a:t> </a:t>
            </a:r>
            <a:r>
              <a:rPr lang="en-GB" dirty="0" err="1"/>
              <a:t>để</a:t>
            </a:r>
            <a:r>
              <a:rPr lang="en-GB" dirty="0"/>
              <a:t> </a:t>
            </a:r>
            <a:r>
              <a:rPr lang="en-GB" dirty="0" err="1"/>
              <a:t>đạt</a:t>
            </a:r>
            <a:r>
              <a:rPr lang="en-GB" dirty="0"/>
              <a:t> </a:t>
            </a:r>
            <a:r>
              <a:rPr lang="en-GB" dirty="0" err="1"/>
              <a:t>được</a:t>
            </a:r>
            <a:r>
              <a:rPr lang="en-GB" dirty="0"/>
              <a:t> </a:t>
            </a:r>
            <a:r>
              <a:rPr lang="en-GB" dirty="0" err="1"/>
              <a:t>hiệu</a:t>
            </a:r>
            <a:r>
              <a:rPr lang="en-GB" dirty="0"/>
              <a:t> </a:t>
            </a:r>
            <a:r>
              <a:rPr lang="en-GB" dirty="0" err="1"/>
              <a:t>quả</a:t>
            </a:r>
            <a:r>
              <a:rPr lang="en-GB" dirty="0"/>
              <a:t> </a:t>
            </a:r>
            <a:r>
              <a:rPr lang="en-GB" dirty="0" err="1"/>
              <a:t>cao</a:t>
            </a:r>
            <a:r>
              <a:rPr lang="en-GB" dirty="0"/>
              <a:t> </a:t>
            </a:r>
            <a:r>
              <a:rPr lang="en-GB" dirty="0" err="1"/>
              <a:t>hơn</a:t>
            </a:r>
            <a:r>
              <a:rPr lang="en-GB" dirty="0"/>
              <a:t> </a:t>
            </a:r>
            <a:r>
              <a:rPr lang="en-GB" dirty="0" err="1"/>
              <a:t>gồm</a:t>
            </a:r>
            <a:r>
              <a:rPr lang="en-GB" dirty="0"/>
              <a:t> </a:t>
            </a:r>
            <a:r>
              <a:rPr lang="en-GB" dirty="0" err="1"/>
              <a:t>hai</a:t>
            </a:r>
            <a:r>
              <a:rPr lang="en-GB" dirty="0"/>
              <a:t> </a:t>
            </a:r>
            <a:r>
              <a:rPr lang="en-GB" dirty="0" err="1"/>
              <a:t>điểm</a:t>
            </a:r>
            <a:r>
              <a:rPr lang="en-GB" dirty="0"/>
              <a:t>:</a:t>
            </a:r>
            <a:endParaRPr lang="en-US" dirty="0"/>
          </a:p>
          <a:p>
            <a:r>
              <a:rPr lang="en-GB" dirty="0" err="1"/>
              <a:t>Chức</a:t>
            </a:r>
            <a:r>
              <a:rPr lang="en-GB" dirty="0"/>
              <a:t> </a:t>
            </a:r>
            <a:r>
              <a:rPr lang="en-GB" dirty="0" err="1"/>
              <a:t>năng</a:t>
            </a:r>
            <a:r>
              <a:rPr lang="en-GB" dirty="0"/>
              <a:t> R&amp;D </a:t>
            </a:r>
            <a:r>
              <a:rPr lang="en-GB" dirty="0" err="1"/>
              <a:t>có</a:t>
            </a:r>
            <a:r>
              <a:rPr lang="en-GB" dirty="0"/>
              <a:t> </a:t>
            </a:r>
            <a:r>
              <a:rPr lang="en-GB" dirty="0" err="1"/>
              <a:t>thể</a:t>
            </a:r>
            <a:r>
              <a:rPr lang="en-GB" dirty="0"/>
              <a:t> </a:t>
            </a:r>
            <a:r>
              <a:rPr lang="en-GB" dirty="0" err="1"/>
              <a:t>nâng</a:t>
            </a:r>
            <a:r>
              <a:rPr lang="en-GB" dirty="0"/>
              <a:t> </a:t>
            </a:r>
            <a:r>
              <a:rPr lang="en-GB" dirty="0" err="1"/>
              <a:t>cao</a:t>
            </a:r>
            <a:r>
              <a:rPr lang="en-GB" dirty="0"/>
              <a:t> </a:t>
            </a:r>
            <a:r>
              <a:rPr lang="en-GB" dirty="0" err="1"/>
              <a:t>hiệu</a:t>
            </a:r>
            <a:r>
              <a:rPr lang="en-GB" dirty="0"/>
              <a:t> </a:t>
            </a:r>
            <a:r>
              <a:rPr lang="en-GB" dirty="0" err="1"/>
              <a:t>quả</a:t>
            </a:r>
            <a:r>
              <a:rPr lang="en-GB" dirty="0"/>
              <a:t> </a:t>
            </a:r>
            <a:r>
              <a:rPr lang="en-GB" dirty="0" err="1"/>
              <a:t>nhờ</a:t>
            </a:r>
            <a:r>
              <a:rPr lang="en-GB" dirty="0"/>
              <a:t> </a:t>
            </a:r>
            <a:r>
              <a:rPr lang="en-GB" dirty="0" err="1"/>
              <a:t>thiết</a:t>
            </a:r>
            <a:r>
              <a:rPr lang="en-GB" dirty="0"/>
              <a:t> </a:t>
            </a:r>
            <a:r>
              <a:rPr lang="en-GB" dirty="0" err="1"/>
              <a:t>kế</a:t>
            </a:r>
            <a:r>
              <a:rPr lang="en-GB" dirty="0"/>
              <a:t> </a:t>
            </a:r>
            <a:r>
              <a:rPr lang="en-GB" dirty="0" err="1"/>
              <a:t>sản</a:t>
            </a:r>
            <a:r>
              <a:rPr lang="en-GB" dirty="0"/>
              <a:t> </a:t>
            </a:r>
            <a:r>
              <a:rPr lang="en-GB" dirty="0" err="1"/>
              <a:t>phẩm</a:t>
            </a:r>
            <a:r>
              <a:rPr lang="en-GB" dirty="0"/>
              <a:t> </a:t>
            </a:r>
            <a:r>
              <a:rPr lang="en-GB" dirty="0" err="1"/>
              <a:t>dễ</a:t>
            </a:r>
            <a:r>
              <a:rPr lang="en-GB" dirty="0"/>
              <a:t> </a:t>
            </a:r>
            <a:r>
              <a:rPr lang="en-GB" dirty="0" err="1"/>
              <a:t>dàng</a:t>
            </a:r>
            <a:r>
              <a:rPr lang="en-GB" dirty="0"/>
              <a:t> </a:t>
            </a:r>
            <a:r>
              <a:rPr lang="en-GB" dirty="0" err="1"/>
              <a:t>chế</a:t>
            </a:r>
            <a:r>
              <a:rPr lang="en-GB" dirty="0"/>
              <a:t> </a:t>
            </a:r>
            <a:r>
              <a:rPr lang="en-GB" dirty="0" err="1"/>
              <a:t>tạo</a:t>
            </a:r>
            <a:r>
              <a:rPr lang="en-GB" dirty="0"/>
              <a:t>, </a:t>
            </a:r>
            <a:r>
              <a:rPr lang="en-GB" dirty="0" err="1"/>
              <a:t>vì</a:t>
            </a:r>
            <a:r>
              <a:rPr lang="en-GB" dirty="0"/>
              <a:t> </a:t>
            </a:r>
            <a:r>
              <a:rPr lang="en-GB" dirty="0" err="1"/>
              <a:t>có</a:t>
            </a:r>
            <a:r>
              <a:rPr lang="en-GB" dirty="0"/>
              <a:t> </a:t>
            </a:r>
            <a:r>
              <a:rPr lang="en-GB" dirty="0" err="1"/>
              <a:t>thể</a:t>
            </a:r>
            <a:r>
              <a:rPr lang="en-GB" dirty="0"/>
              <a:t> </a:t>
            </a:r>
            <a:r>
              <a:rPr lang="en-GB" dirty="0" err="1"/>
              <a:t>giảm</a:t>
            </a:r>
            <a:r>
              <a:rPr lang="en-GB" dirty="0"/>
              <a:t> </a:t>
            </a:r>
            <a:r>
              <a:rPr lang="en-GB" dirty="0" err="1"/>
              <a:t>đáng</a:t>
            </a:r>
            <a:r>
              <a:rPr lang="en-GB" dirty="0"/>
              <a:t> </a:t>
            </a:r>
            <a:r>
              <a:rPr lang="en-GB" dirty="0" err="1"/>
              <a:t>kể</a:t>
            </a:r>
            <a:r>
              <a:rPr lang="en-GB" dirty="0"/>
              <a:t> </a:t>
            </a:r>
            <a:r>
              <a:rPr lang="en-GB" dirty="0" err="1"/>
              <a:t>thời</a:t>
            </a:r>
            <a:r>
              <a:rPr lang="en-GB" dirty="0"/>
              <a:t> </a:t>
            </a:r>
            <a:r>
              <a:rPr lang="en-GB" dirty="0" err="1"/>
              <a:t>gian</a:t>
            </a:r>
            <a:r>
              <a:rPr lang="en-GB" dirty="0"/>
              <a:t> </a:t>
            </a:r>
            <a:r>
              <a:rPr lang="en-GB" dirty="0" err="1"/>
              <a:t>lắp</a:t>
            </a:r>
            <a:r>
              <a:rPr lang="en-GB" dirty="0"/>
              <a:t> </a:t>
            </a:r>
            <a:r>
              <a:rPr lang="en-GB" dirty="0" err="1"/>
              <a:t>ráp</a:t>
            </a:r>
            <a:r>
              <a:rPr lang="en-GB" dirty="0"/>
              <a:t>, </a:t>
            </a:r>
            <a:r>
              <a:rPr lang="en-GB" dirty="0" err="1"/>
              <a:t>dẫn</a:t>
            </a:r>
            <a:r>
              <a:rPr lang="en-GB" dirty="0"/>
              <a:t> </a:t>
            </a:r>
            <a:r>
              <a:rPr lang="en-GB" dirty="0" err="1"/>
              <a:t>đến</a:t>
            </a:r>
            <a:r>
              <a:rPr lang="en-GB" dirty="0"/>
              <a:t> </a:t>
            </a:r>
            <a:r>
              <a:rPr lang="en-GB" dirty="0" err="1"/>
              <a:t>năng</a:t>
            </a:r>
            <a:r>
              <a:rPr lang="en-GB" dirty="0"/>
              <a:t> </a:t>
            </a:r>
            <a:r>
              <a:rPr lang="en-GB" dirty="0" err="1"/>
              <a:t>suất</a:t>
            </a:r>
            <a:r>
              <a:rPr lang="en-GB" dirty="0"/>
              <a:t> </a:t>
            </a:r>
            <a:r>
              <a:rPr lang="en-GB" dirty="0" err="1"/>
              <a:t>cao</a:t>
            </a:r>
            <a:r>
              <a:rPr lang="en-GB" dirty="0"/>
              <a:t> </a:t>
            </a:r>
            <a:r>
              <a:rPr lang="en-GB" dirty="0" err="1"/>
              <a:t>hơn</a:t>
            </a:r>
            <a:r>
              <a:rPr lang="en-GB" dirty="0"/>
              <a:t> </a:t>
            </a:r>
            <a:r>
              <a:rPr lang="en-GB" dirty="0" err="1"/>
              <a:t>và</a:t>
            </a:r>
            <a:r>
              <a:rPr lang="en-GB" dirty="0"/>
              <a:t> chi </a:t>
            </a:r>
            <a:r>
              <a:rPr lang="en-GB" dirty="0" err="1"/>
              <a:t>phí</a:t>
            </a:r>
            <a:r>
              <a:rPr lang="en-GB" dirty="0"/>
              <a:t> </a:t>
            </a:r>
            <a:r>
              <a:rPr lang="en-GB" dirty="0" err="1"/>
              <a:t>thấp</a:t>
            </a:r>
            <a:r>
              <a:rPr lang="en-GB" dirty="0"/>
              <a:t> </a:t>
            </a:r>
            <a:r>
              <a:rPr lang="en-GB" dirty="0" err="1"/>
              <a:t>hơn</a:t>
            </a:r>
            <a:r>
              <a:rPr lang="en-GB" dirty="0"/>
              <a:t>. </a:t>
            </a:r>
            <a:endParaRPr lang="en-US" dirty="0"/>
          </a:p>
          <a:p>
            <a:r>
              <a:rPr lang="en-GB" dirty="0"/>
              <a:t> </a:t>
            </a:r>
            <a:endParaRPr lang="en-US" dirty="0"/>
          </a:p>
          <a:p>
            <a:r>
              <a:rPr lang="en-GB" dirty="0" err="1"/>
              <a:t>Sự</a:t>
            </a:r>
            <a:r>
              <a:rPr lang="en-GB" dirty="0"/>
              <a:t> </a:t>
            </a:r>
            <a:r>
              <a:rPr lang="en-GB" dirty="0" err="1"/>
              <a:t>cải</a:t>
            </a:r>
            <a:r>
              <a:rPr lang="en-GB" dirty="0"/>
              <a:t> </a:t>
            </a:r>
            <a:r>
              <a:rPr lang="en-GB" dirty="0" err="1"/>
              <a:t>tiến</a:t>
            </a:r>
            <a:r>
              <a:rPr lang="en-GB" dirty="0"/>
              <a:t> </a:t>
            </a:r>
            <a:r>
              <a:rPr lang="en-GB" dirty="0" err="1"/>
              <a:t>quá</a:t>
            </a:r>
            <a:r>
              <a:rPr lang="en-GB" dirty="0"/>
              <a:t> </a:t>
            </a:r>
            <a:r>
              <a:rPr lang="en-GB" dirty="0" err="1"/>
              <a:t>trình</a:t>
            </a:r>
            <a:r>
              <a:rPr lang="en-GB" dirty="0"/>
              <a:t>, </a:t>
            </a:r>
            <a:r>
              <a:rPr lang="en-GB" dirty="0" err="1"/>
              <a:t>tức</a:t>
            </a:r>
            <a:r>
              <a:rPr lang="en-GB" dirty="0"/>
              <a:t> </a:t>
            </a:r>
            <a:r>
              <a:rPr lang="en-GB" dirty="0" err="1"/>
              <a:t>là</a:t>
            </a:r>
            <a:r>
              <a:rPr lang="en-GB" dirty="0"/>
              <a:t> </a:t>
            </a:r>
            <a:r>
              <a:rPr lang="en-GB" dirty="0" err="1"/>
              <a:t>sự</a:t>
            </a:r>
            <a:r>
              <a:rPr lang="en-GB" dirty="0"/>
              <a:t> </a:t>
            </a:r>
            <a:r>
              <a:rPr lang="en-GB" dirty="0" err="1"/>
              <a:t>cải</a:t>
            </a:r>
            <a:r>
              <a:rPr lang="en-GB" dirty="0"/>
              <a:t> </a:t>
            </a:r>
            <a:r>
              <a:rPr lang="en-GB" dirty="0" err="1"/>
              <a:t>tiến</a:t>
            </a:r>
            <a:r>
              <a:rPr lang="en-GB" dirty="0"/>
              <a:t> </a:t>
            </a:r>
            <a:r>
              <a:rPr lang="en-GB" dirty="0" err="1"/>
              <a:t>về</a:t>
            </a:r>
            <a:r>
              <a:rPr lang="en-GB" dirty="0"/>
              <a:t> </a:t>
            </a:r>
            <a:r>
              <a:rPr lang="en-GB" dirty="0" err="1"/>
              <a:t>cách</a:t>
            </a:r>
            <a:r>
              <a:rPr lang="en-GB" dirty="0"/>
              <a:t> </a:t>
            </a:r>
            <a:r>
              <a:rPr lang="en-GB" dirty="0" err="1"/>
              <a:t>thức</a:t>
            </a:r>
            <a:r>
              <a:rPr lang="en-GB" dirty="0"/>
              <a:t> </a:t>
            </a:r>
            <a:r>
              <a:rPr lang="en-GB" dirty="0" err="1"/>
              <a:t>vận</a:t>
            </a:r>
            <a:r>
              <a:rPr lang="en-GB" dirty="0"/>
              <a:t> </a:t>
            </a:r>
            <a:r>
              <a:rPr lang="en-GB" dirty="0" err="1"/>
              <a:t>hành</a:t>
            </a:r>
            <a:r>
              <a:rPr lang="en-GB" dirty="0"/>
              <a:t> </a:t>
            </a:r>
            <a:r>
              <a:rPr lang="en-GB" dirty="0" err="1"/>
              <a:t>quả</a:t>
            </a:r>
            <a:r>
              <a:rPr lang="en-GB" dirty="0"/>
              <a:t> </a:t>
            </a:r>
            <a:r>
              <a:rPr lang="en-GB" dirty="0" err="1"/>
              <a:t>trình</a:t>
            </a:r>
            <a:r>
              <a:rPr lang="en-GB" dirty="0"/>
              <a:t> </a:t>
            </a:r>
            <a:r>
              <a:rPr lang="en-GB" dirty="0" err="1"/>
              <a:t>sản</a:t>
            </a:r>
            <a:r>
              <a:rPr lang="en-GB" dirty="0"/>
              <a:t> </a:t>
            </a:r>
            <a:r>
              <a:rPr lang="en-GB" dirty="0" err="1"/>
              <a:t>xuất</a:t>
            </a:r>
            <a:r>
              <a:rPr lang="en-GB" dirty="0"/>
              <a:t> </a:t>
            </a:r>
            <a:r>
              <a:rPr lang="en-GB" dirty="0" err="1"/>
              <a:t>để</a:t>
            </a:r>
            <a:r>
              <a:rPr lang="en-GB" dirty="0"/>
              <a:t> </a:t>
            </a:r>
            <a:r>
              <a:rPr lang="en-GB" dirty="0" err="1"/>
              <a:t>cải</a:t>
            </a:r>
            <a:r>
              <a:rPr lang="en-GB" dirty="0"/>
              <a:t> </a:t>
            </a:r>
            <a:r>
              <a:rPr lang="en-GB" dirty="0" err="1"/>
              <a:t>thiện</a:t>
            </a:r>
            <a:r>
              <a:rPr lang="en-GB" dirty="0"/>
              <a:t> </a:t>
            </a:r>
            <a:r>
              <a:rPr lang="en-GB" dirty="0" err="1"/>
              <a:t>hiệu</a:t>
            </a:r>
            <a:r>
              <a:rPr lang="en-GB" dirty="0"/>
              <a:t> </a:t>
            </a:r>
            <a:r>
              <a:rPr lang="en-GB" dirty="0" err="1"/>
              <a:t>quả</a:t>
            </a:r>
            <a:r>
              <a:rPr lang="en-GB" dirty="0"/>
              <a:t>. </a:t>
            </a:r>
            <a:r>
              <a:rPr lang="en-GB" dirty="0" err="1"/>
              <a:t>Những</a:t>
            </a:r>
            <a:r>
              <a:rPr lang="en-GB" dirty="0"/>
              <a:t> </a:t>
            </a:r>
            <a:r>
              <a:rPr lang="en-GB" dirty="0" err="1"/>
              <a:t>cải</a:t>
            </a:r>
            <a:r>
              <a:rPr lang="en-GB" dirty="0"/>
              <a:t> </a:t>
            </a:r>
            <a:r>
              <a:rPr lang="en-GB" dirty="0" err="1"/>
              <a:t>tiến</a:t>
            </a:r>
            <a:r>
              <a:rPr lang="en-GB" dirty="0"/>
              <a:t> </a:t>
            </a:r>
            <a:r>
              <a:rPr lang="en-GB" dirty="0" err="1"/>
              <a:t>quá</a:t>
            </a:r>
            <a:r>
              <a:rPr lang="en-GB" dirty="0"/>
              <a:t> </a:t>
            </a:r>
            <a:r>
              <a:rPr lang="en-GB" dirty="0" err="1"/>
              <a:t>trình</a:t>
            </a:r>
            <a:r>
              <a:rPr lang="en-GB" dirty="0"/>
              <a:t> </a:t>
            </a:r>
            <a:r>
              <a:rPr lang="en-GB" dirty="0" err="1"/>
              <a:t>thường</a:t>
            </a:r>
            <a:r>
              <a:rPr lang="en-GB" dirty="0"/>
              <a:t> </a:t>
            </a:r>
            <a:r>
              <a:rPr lang="en-GB" dirty="0" err="1"/>
              <a:t>là</a:t>
            </a:r>
            <a:r>
              <a:rPr lang="en-GB" dirty="0"/>
              <a:t> </a:t>
            </a:r>
            <a:r>
              <a:rPr lang="en-GB" dirty="0" err="1"/>
              <a:t>một</a:t>
            </a:r>
            <a:r>
              <a:rPr lang="en-GB" dirty="0"/>
              <a:t> </a:t>
            </a:r>
            <a:r>
              <a:rPr lang="en-GB" dirty="0" err="1"/>
              <a:t>nguồn</a:t>
            </a:r>
            <a:r>
              <a:rPr lang="en-GB" dirty="0"/>
              <a:t> </a:t>
            </a:r>
            <a:r>
              <a:rPr lang="en-GB" dirty="0" err="1"/>
              <a:t>lực</a:t>
            </a:r>
            <a:r>
              <a:rPr lang="en-GB" dirty="0"/>
              <a:t> </a:t>
            </a:r>
            <a:r>
              <a:rPr lang="en-GB" dirty="0" err="1"/>
              <a:t>chính</a:t>
            </a:r>
            <a:r>
              <a:rPr lang="en-GB" dirty="0"/>
              <a:t> </a:t>
            </a:r>
            <a:r>
              <a:rPr lang="en-GB" dirty="0" err="1"/>
              <a:t>của</a:t>
            </a:r>
            <a:r>
              <a:rPr lang="en-GB" dirty="0"/>
              <a:t> </a:t>
            </a:r>
            <a:r>
              <a:rPr lang="en-GB" dirty="0" err="1"/>
              <a:t>lợi</a:t>
            </a:r>
            <a:r>
              <a:rPr lang="en-GB" dirty="0"/>
              <a:t> </a:t>
            </a:r>
            <a:r>
              <a:rPr lang="en-GB" dirty="0" err="1"/>
              <a:t>thế</a:t>
            </a:r>
            <a:r>
              <a:rPr lang="en-GB" dirty="0"/>
              <a:t> </a:t>
            </a:r>
            <a:r>
              <a:rPr lang="en-GB" dirty="0" err="1"/>
              <a:t>cạnh</a:t>
            </a:r>
            <a:r>
              <a:rPr lang="en-GB" dirty="0"/>
              <a:t> </a:t>
            </a:r>
            <a:r>
              <a:rPr lang="en-GB" dirty="0" err="1"/>
              <a:t>tranh</a:t>
            </a:r>
            <a:r>
              <a:rPr lang="en-GB" dirty="0"/>
              <a:t>. </a:t>
            </a:r>
          </a:p>
          <a:p>
            <a:endParaRPr lang="en-US" dirty="0"/>
          </a:p>
          <a:p>
            <a:r>
              <a:rPr lang="en-US" b="1" dirty="0" err="1"/>
              <a:t>Chiến</a:t>
            </a:r>
            <a:r>
              <a:rPr lang="en-US" b="1" baseline="0" dirty="0"/>
              <a:t> </a:t>
            </a:r>
            <a:r>
              <a:rPr lang="en-US" b="1" baseline="0" dirty="0" err="1"/>
              <a:t>lược</a:t>
            </a:r>
            <a:r>
              <a:rPr lang="en-US" b="1" baseline="0" dirty="0"/>
              <a:t> </a:t>
            </a:r>
            <a:r>
              <a:rPr lang="en-US" b="1" baseline="0" dirty="0" err="1"/>
              <a:t>vận</a:t>
            </a:r>
            <a:r>
              <a:rPr lang="en-US" b="1" baseline="0" dirty="0"/>
              <a:t> </a:t>
            </a:r>
            <a:r>
              <a:rPr lang="en-US" b="1" baseline="0" dirty="0" err="1"/>
              <a:t>hành</a:t>
            </a:r>
            <a:r>
              <a:rPr lang="en-US" b="1" baseline="0" dirty="0"/>
              <a:t>:</a:t>
            </a:r>
          </a:p>
          <a:p>
            <a:endParaRPr lang="en-US" b="1" baseline="0" dirty="0"/>
          </a:p>
          <a:p>
            <a:r>
              <a:rPr lang="en-US" b="0" baseline="0" dirty="0" err="1"/>
              <a:t>Chiến</a:t>
            </a:r>
            <a:r>
              <a:rPr lang="en-US" b="0" baseline="0" dirty="0"/>
              <a:t> </a:t>
            </a:r>
            <a:r>
              <a:rPr lang="en-US" b="0" baseline="0" dirty="0" err="1"/>
              <a:t>lược</a:t>
            </a:r>
            <a:r>
              <a:rPr lang="en-US" b="0" baseline="0" dirty="0"/>
              <a:t> </a:t>
            </a:r>
            <a:r>
              <a:rPr lang="en-US" b="0" baseline="0" dirty="0" err="1"/>
              <a:t>quyêt</a:t>
            </a:r>
            <a:r>
              <a:rPr lang="en-US" b="0" baseline="0" dirty="0"/>
              <a:t> </a:t>
            </a:r>
            <a:r>
              <a:rPr lang="en-US" b="0" baseline="0" dirty="0" err="1"/>
              <a:t>định</a:t>
            </a:r>
            <a:r>
              <a:rPr lang="en-US" b="0" baseline="0" dirty="0"/>
              <a:t> </a:t>
            </a:r>
            <a:r>
              <a:rPr lang="en-US" b="0" baseline="0" dirty="0" err="1"/>
              <a:t>xem</a:t>
            </a:r>
            <a:r>
              <a:rPr lang="en-US" b="0" baseline="0" dirty="0"/>
              <a:t> </a:t>
            </a:r>
            <a:r>
              <a:rPr lang="en-US" b="0" baseline="0" dirty="0" err="1"/>
              <a:t>sản</a:t>
            </a:r>
            <a:r>
              <a:rPr lang="en-US" b="0" baseline="0" dirty="0"/>
              <a:t> </a:t>
            </a:r>
            <a:r>
              <a:rPr lang="en-US" b="0" baseline="0" dirty="0" err="1"/>
              <a:t>phẩm</a:t>
            </a:r>
            <a:r>
              <a:rPr lang="en-US" b="0" baseline="0" dirty="0"/>
              <a:t> </a:t>
            </a:r>
            <a:r>
              <a:rPr lang="en-US" b="0" baseline="0" dirty="0" err="1"/>
              <a:t>sẽ</a:t>
            </a:r>
            <a:r>
              <a:rPr lang="en-US" b="0" baseline="0" dirty="0"/>
              <a:t> </a:t>
            </a:r>
            <a:r>
              <a:rPr lang="en-US" b="0" baseline="0" dirty="0" err="1"/>
              <a:t>được</a:t>
            </a:r>
            <a:r>
              <a:rPr lang="en-US" b="0" baseline="0" dirty="0"/>
              <a:t> </a:t>
            </a:r>
            <a:r>
              <a:rPr lang="en-US" b="0" baseline="0" dirty="0" err="1"/>
              <a:t>sản</a:t>
            </a:r>
            <a:r>
              <a:rPr lang="en-US" b="0" baseline="0" dirty="0"/>
              <a:t> </a:t>
            </a:r>
            <a:r>
              <a:rPr lang="en-US" b="0" baseline="0" dirty="0" err="1"/>
              <a:t>xuất</a:t>
            </a:r>
            <a:r>
              <a:rPr lang="en-US" b="0" baseline="0" dirty="0"/>
              <a:t> </a:t>
            </a:r>
            <a:r>
              <a:rPr lang="en-US" b="0" baseline="0" dirty="0" err="1"/>
              <a:t>như</a:t>
            </a:r>
            <a:r>
              <a:rPr lang="en-US" b="0" baseline="0" dirty="0"/>
              <a:t> </a:t>
            </a:r>
            <a:r>
              <a:rPr lang="en-US" b="0" baseline="0" dirty="0" err="1"/>
              <a:t>thế</a:t>
            </a:r>
            <a:r>
              <a:rPr lang="en-US" b="0" baseline="0" dirty="0"/>
              <a:t> </a:t>
            </a:r>
            <a:r>
              <a:rPr lang="en-US" b="0" baseline="0" dirty="0" err="1"/>
              <a:t>nào</a:t>
            </a:r>
            <a:r>
              <a:rPr lang="en-US" b="0" baseline="0" dirty="0"/>
              <a:t> </a:t>
            </a:r>
            <a:r>
              <a:rPr lang="en-US" b="0" baseline="0" dirty="0" err="1"/>
              <a:t>và</a:t>
            </a:r>
            <a:r>
              <a:rPr lang="en-US" b="0" baseline="0" dirty="0"/>
              <a:t> </a:t>
            </a:r>
            <a:r>
              <a:rPr lang="en-US" b="0" baseline="0" dirty="0" err="1"/>
              <a:t>ở</a:t>
            </a:r>
            <a:r>
              <a:rPr lang="en-US" b="0" baseline="0" dirty="0"/>
              <a:t> </a:t>
            </a:r>
            <a:r>
              <a:rPr lang="en-US" b="0" baseline="0" dirty="0" err="1"/>
              <a:t>đâu</a:t>
            </a:r>
            <a:r>
              <a:rPr lang="en-US" b="0" baseline="0" dirty="0"/>
              <a:t>, </a:t>
            </a:r>
            <a:r>
              <a:rPr lang="en-US" b="0" baseline="0" dirty="0" err="1"/>
              <a:t>quyết</a:t>
            </a:r>
            <a:r>
              <a:rPr lang="en-US" b="0" baseline="0" dirty="0"/>
              <a:t> </a:t>
            </a:r>
            <a:r>
              <a:rPr lang="en-US" b="0" baseline="0" dirty="0" err="1"/>
              <a:t>định</a:t>
            </a:r>
            <a:r>
              <a:rPr lang="en-US" b="0" baseline="0" dirty="0"/>
              <a:t> </a:t>
            </a:r>
            <a:r>
              <a:rPr lang="en-US" b="0" baseline="0" dirty="0" err="1"/>
              <a:t>về</a:t>
            </a:r>
            <a:r>
              <a:rPr lang="en-US" b="0" baseline="0" dirty="0"/>
              <a:t> </a:t>
            </a:r>
            <a:r>
              <a:rPr lang="en-US" b="0" baseline="0" dirty="0" err="1"/>
              <a:t>sự</a:t>
            </a:r>
            <a:r>
              <a:rPr lang="en-US" b="0" baseline="0" dirty="0"/>
              <a:t> </a:t>
            </a:r>
            <a:r>
              <a:rPr lang="en-US" b="0" baseline="0" dirty="0" err="1"/>
              <a:t>phối</a:t>
            </a:r>
            <a:r>
              <a:rPr lang="en-US" b="0" baseline="0" dirty="0"/>
              <a:t> </a:t>
            </a:r>
            <a:r>
              <a:rPr lang="en-US" b="0" baseline="0" dirty="0" err="1"/>
              <a:t>hợp</a:t>
            </a:r>
            <a:r>
              <a:rPr lang="en-US" b="0" baseline="0" dirty="0"/>
              <a:t> </a:t>
            </a:r>
            <a:r>
              <a:rPr lang="en-US" b="0" baseline="0" dirty="0" err="1"/>
              <a:t>cần</a:t>
            </a:r>
            <a:r>
              <a:rPr lang="en-US" b="0" baseline="0" dirty="0"/>
              <a:t> </a:t>
            </a:r>
            <a:r>
              <a:rPr lang="en-US" b="0" baseline="0" dirty="0" err="1"/>
              <a:t>thiết</a:t>
            </a:r>
            <a:r>
              <a:rPr lang="en-US" b="0" baseline="0" dirty="0"/>
              <a:t>, </a:t>
            </a:r>
            <a:r>
              <a:rPr lang="en-US" b="0" baseline="0" dirty="0" err="1"/>
              <a:t>sự</a:t>
            </a:r>
            <a:r>
              <a:rPr lang="en-US" b="0" baseline="0" dirty="0"/>
              <a:t> </a:t>
            </a:r>
            <a:r>
              <a:rPr lang="en-US" b="0" baseline="0" dirty="0" err="1"/>
              <a:t>sắp</a:t>
            </a:r>
            <a:r>
              <a:rPr lang="en-US" b="0" baseline="0" dirty="0"/>
              <a:t> </a:t>
            </a:r>
            <a:r>
              <a:rPr lang="en-US" b="0" baseline="0" dirty="0" err="1"/>
              <a:t>xếp</a:t>
            </a:r>
            <a:r>
              <a:rPr lang="en-US" b="0" baseline="0" dirty="0"/>
              <a:t> </a:t>
            </a:r>
            <a:r>
              <a:rPr lang="en-US" b="0" baseline="0" dirty="0" err="1"/>
              <a:t>các</a:t>
            </a:r>
            <a:r>
              <a:rPr lang="en-US" b="0" baseline="0" dirty="0"/>
              <a:t> </a:t>
            </a:r>
            <a:r>
              <a:rPr lang="en-US" b="0" baseline="0" dirty="0" err="1"/>
              <a:t>nguồn</a:t>
            </a:r>
            <a:r>
              <a:rPr lang="en-US" b="0" baseline="0" dirty="0"/>
              <a:t> </a:t>
            </a:r>
            <a:r>
              <a:rPr lang="en-US" b="0" baseline="0" dirty="0" err="1"/>
              <a:t>lực</a:t>
            </a:r>
            <a:r>
              <a:rPr lang="en-US" b="0" baseline="0" dirty="0"/>
              <a:t> </a:t>
            </a:r>
            <a:r>
              <a:rPr lang="en-US" b="0" baseline="0" dirty="0" err="1"/>
              <a:t>và</a:t>
            </a:r>
            <a:r>
              <a:rPr lang="en-US" b="0" baseline="0" dirty="0"/>
              <a:t> </a:t>
            </a:r>
            <a:r>
              <a:rPr lang="en-US" b="0" baseline="0" dirty="0" err="1"/>
              <a:t>mối</a:t>
            </a:r>
            <a:r>
              <a:rPr lang="en-US" b="0" baseline="0" dirty="0"/>
              <a:t> </a:t>
            </a:r>
            <a:r>
              <a:rPr lang="en-US" b="0" baseline="0" dirty="0" err="1"/>
              <a:t>quan</a:t>
            </a:r>
            <a:r>
              <a:rPr lang="en-US" b="0" baseline="0" dirty="0"/>
              <a:t> </a:t>
            </a:r>
            <a:r>
              <a:rPr lang="en-US" b="0" baseline="0" dirty="0" err="1"/>
              <a:t>hệ</a:t>
            </a:r>
            <a:r>
              <a:rPr lang="en-US" b="0" baseline="0" dirty="0"/>
              <a:t> </a:t>
            </a:r>
            <a:r>
              <a:rPr lang="en-US" b="0" baseline="0" dirty="0" err="1"/>
              <a:t>với</a:t>
            </a:r>
            <a:r>
              <a:rPr lang="en-US" b="0" baseline="0" dirty="0"/>
              <a:t> </a:t>
            </a:r>
            <a:r>
              <a:rPr lang="en-US" b="0" baseline="0" dirty="0" err="1"/>
              <a:t>người</a:t>
            </a:r>
            <a:r>
              <a:rPr lang="en-US" b="0" baseline="0" dirty="0"/>
              <a:t> </a:t>
            </a:r>
            <a:r>
              <a:rPr lang="en-US" b="0" baseline="0" dirty="0" err="1"/>
              <a:t>cung</a:t>
            </a:r>
            <a:r>
              <a:rPr lang="en-US" b="0" baseline="0" dirty="0"/>
              <a:t> </a:t>
            </a:r>
            <a:r>
              <a:rPr lang="en-US" b="0" baseline="0" dirty="0" err="1"/>
              <a:t>ứng</a:t>
            </a:r>
            <a:endParaRPr lang="en-US" b="0" baseline="0" dirty="0"/>
          </a:p>
          <a:p>
            <a:endParaRPr lang="en-US" b="0" dirty="0"/>
          </a:p>
          <a:p>
            <a:r>
              <a:rPr lang="en-GB" b="1" dirty="0" err="1"/>
              <a:t>Chiến</a:t>
            </a:r>
            <a:r>
              <a:rPr lang="en-GB" b="1" dirty="0"/>
              <a:t> </a:t>
            </a:r>
            <a:r>
              <a:rPr lang="en-GB" b="1" dirty="0" err="1"/>
              <a:t>lược</a:t>
            </a:r>
            <a:r>
              <a:rPr lang="en-GB" b="1" dirty="0"/>
              <a:t> Marketing</a:t>
            </a:r>
            <a:endParaRPr lang="en-US" dirty="0"/>
          </a:p>
          <a:p>
            <a:r>
              <a:rPr lang="en-US" dirty="0"/>
              <a:t> </a:t>
            </a:r>
          </a:p>
          <a:p>
            <a:r>
              <a:rPr lang="en-GB" dirty="0" err="1"/>
              <a:t>Chiến</a:t>
            </a:r>
            <a:r>
              <a:rPr lang="en-GB" dirty="0"/>
              <a:t> </a:t>
            </a:r>
            <a:r>
              <a:rPr lang="en-GB" dirty="0" err="1"/>
              <a:t>lược</a:t>
            </a:r>
            <a:r>
              <a:rPr lang="en-GB" dirty="0"/>
              <a:t> marketing </a:t>
            </a:r>
            <a:r>
              <a:rPr lang="en-GB" dirty="0" err="1"/>
              <a:t>có</a:t>
            </a:r>
            <a:r>
              <a:rPr lang="en-GB" dirty="0"/>
              <a:t> </a:t>
            </a:r>
            <a:r>
              <a:rPr lang="en-GB" dirty="0" err="1"/>
              <a:t>thể</a:t>
            </a:r>
            <a:r>
              <a:rPr lang="en-GB" dirty="0"/>
              <a:t> </a:t>
            </a:r>
            <a:r>
              <a:rPr lang="en-GB" dirty="0" err="1"/>
              <a:t>tác</a:t>
            </a:r>
            <a:r>
              <a:rPr lang="en-GB" dirty="0"/>
              <a:t> </a:t>
            </a:r>
            <a:r>
              <a:rPr lang="en-GB" dirty="0" err="1"/>
              <a:t>động</a:t>
            </a:r>
            <a:r>
              <a:rPr lang="en-GB" dirty="0"/>
              <a:t> </a:t>
            </a:r>
            <a:r>
              <a:rPr lang="en-GB" dirty="0" err="1"/>
              <a:t>mạnh</a:t>
            </a:r>
            <a:r>
              <a:rPr lang="en-GB" dirty="0"/>
              <a:t> </a:t>
            </a:r>
            <a:r>
              <a:rPr lang="en-GB" dirty="0" err="1"/>
              <a:t>mẽ</a:t>
            </a:r>
            <a:r>
              <a:rPr lang="en-GB" dirty="0"/>
              <a:t> </a:t>
            </a:r>
            <a:r>
              <a:rPr lang="en-GB" dirty="0" err="1"/>
              <a:t>đến</a:t>
            </a:r>
            <a:r>
              <a:rPr lang="en-GB" dirty="0"/>
              <a:t> </a:t>
            </a:r>
            <a:r>
              <a:rPr lang="en-GB" dirty="0" err="1"/>
              <a:t>hiệu</a:t>
            </a:r>
            <a:r>
              <a:rPr lang="en-GB" dirty="0"/>
              <a:t> </a:t>
            </a:r>
            <a:r>
              <a:rPr lang="en-GB" dirty="0" err="1"/>
              <a:t>quả</a:t>
            </a:r>
            <a:r>
              <a:rPr lang="en-GB" dirty="0"/>
              <a:t> </a:t>
            </a:r>
            <a:r>
              <a:rPr lang="en-GB" dirty="0" err="1"/>
              <a:t>và</a:t>
            </a:r>
            <a:r>
              <a:rPr lang="en-GB" dirty="0"/>
              <a:t> </a:t>
            </a:r>
            <a:r>
              <a:rPr lang="en-GB" dirty="0" err="1"/>
              <a:t>cấu</a:t>
            </a:r>
            <a:r>
              <a:rPr lang="en-GB" dirty="0"/>
              <a:t> </a:t>
            </a:r>
            <a:r>
              <a:rPr lang="en-GB" dirty="0" err="1"/>
              <a:t>trúc</a:t>
            </a:r>
            <a:r>
              <a:rPr lang="en-GB" dirty="0"/>
              <a:t> chi </a:t>
            </a:r>
            <a:r>
              <a:rPr lang="en-GB" dirty="0" err="1"/>
              <a:t>phí</a:t>
            </a:r>
            <a:r>
              <a:rPr lang="en-GB" dirty="0"/>
              <a:t> </a:t>
            </a:r>
            <a:r>
              <a:rPr lang="en-GB" dirty="0" err="1"/>
              <a:t>của</a:t>
            </a:r>
            <a:r>
              <a:rPr lang="en-GB" dirty="0"/>
              <a:t> </a:t>
            </a:r>
            <a:r>
              <a:rPr lang="en-GB" dirty="0" err="1"/>
              <a:t>một</a:t>
            </a:r>
            <a:r>
              <a:rPr lang="en-GB" dirty="0"/>
              <a:t> </a:t>
            </a:r>
            <a:r>
              <a:rPr lang="en-GB" dirty="0" err="1"/>
              <a:t>doanh</a:t>
            </a:r>
            <a:r>
              <a:rPr lang="en-GB" dirty="0"/>
              <a:t> </a:t>
            </a:r>
            <a:r>
              <a:rPr lang="en-GB" dirty="0" err="1"/>
              <a:t>nghiệp</a:t>
            </a:r>
            <a:r>
              <a:rPr lang="en-GB" dirty="0"/>
              <a:t>. Qua </a:t>
            </a:r>
            <a:r>
              <a:rPr lang="en-GB" dirty="0" err="1"/>
              <a:t>chiến</a:t>
            </a:r>
            <a:r>
              <a:rPr lang="en-GB" dirty="0"/>
              <a:t> </a:t>
            </a:r>
            <a:r>
              <a:rPr lang="en-GB" dirty="0" err="1"/>
              <a:t>lược</a:t>
            </a:r>
            <a:r>
              <a:rPr lang="en-GB" dirty="0"/>
              <a:t> marketing, </a:t>
            </a:r>
            <a:r>
              <a:rPr lang="en-GB" dirty="0" err="1"/>
              <a:t>công</a:t>
            </a:r>
            <a:r>
              <a:rPr lang="en-GB" dirty="0"/>
              <a:t> ty </a:t>
            </a:r>
            <a:r>
              <a:rPr lang="en-GB" dirty="0" err="1"/>
              <a:t>giành</a:t>
            </a:r>
            <a:r>
              <a:rPr lang="en-GB" dirty="0"/>
              <a:t> </a:t>
            </a:r>
            <a:r>
              <a:rPr lang="en-GB" dirty="0" err="1"/>
              <a:t>được</a:t>
            </a:r>
            <a:r>
              <a:rPr lang="en-GB" dirty="0"/>
              <a:t> </a:t>
            </a:r>
            <a:r>
              <a:rPr lang="en-GB" dirty="0" err="1"/>
              <a:t>vị</a:t>
            </a:r>
            <a:r>
              <a:rPr lang="en-GB" dirty="0"/>
              <a:t> </a:t>
            </a:r>
            <a:r>
              <a:rPr lang="en-GB" dirty="0" err="1"/>
              <a:t>thế</a:t>
            </a:r>
            <a:r>
              <a:rPr lang="en-GB" dirty="0"/>
              <a:t> </a:t>
            </a:r>
            <a:r>
              <a:rPr lang="en-GB" dirty="0" err="1"/>
              <a:t>nhờ</a:t>
            </a:r>
            <a:r>
              <a:rPr lang="en-GB" dirty="0"/>
              <a:t> </a:t>
            </a:r>
            <a:r>
              <a:rPr lang="en-GB" dirty="0" err="1"/>
              <a:t>phối</a:t>
            </a:r>
            <a:r>
              <a:rPr lang="en-GB" dirty="0"/>
              <a:t> </a:t>
            </a:r>
            <a:r>
              <a:rPr lang="en-GB" dirty="0" err="1"/>
              <a:t>trí</a:t>
            </a:r>
            <a:r>
              <a:rPr lang="en-GB" dirty="0"/>
              <a:t> </a:t>
            </a:r>
            <a:r>
              <a:rPr lang="en-GB" dirty="0" err="1"/>
              <a:t>các</a:t>
            </a:r>
            <a:r>
              <a:rPr lang="en-GB" dirty="0"/>
              <a:t> </a:t>
            </a:r>
            <a:r>
              <a:rPr lang="en-GB" dirty="0" err="1"/>
              <a:t>hoạt</a:t>
            </a:r>
            <a:r>
              <a:rPr lang="en-GB" dirty="0"/>
              <a:t> </a:t>
            </a:r>
            <a:r>
              <a:rPr lang="en-GB" dirty="0" err="1"/>
              <a:t>động</a:t>
            </a:r>
            <a:r>
              <a:rPr lang="en-GB" dirty="0"/>
              <a:t> </a:t>
            </a:r>
            <a:r>
              <a:rPr lang="en-GB" dirty="0" err="1"/>
              <a:t>định</a:t>
            </a:r>
            <a:r>
              <a:rPr lang="en-GB" dirty="0"/>
              <a:t> </a:t>
            </a:r>
            <a:r>
              <a:rPr lang="en-GB" dirty="0" err="1"/>
              <a:t>giá</a:t>
            </a:r>
            <a:r>
              <a:rPr lang="en-GB" dirty="0"/>
              <a:t>,  </a:t>
            </a:r>
            <a:r>
              <a:rPr lang="en-GB" dirty="0" err="1"/>
              <a:t>thiết</a:t>
            </a:r>
            <a:r>
              <a:rPr lang="en-GB" dirty="0"/>
              <a:t> </a:t>
            </a:r>
            <a:r>
              <a:rPr lang="en-GB" dirty="0" err="1"/>
              <a:t>kế</a:t>
            </a:r>
            <a:r>
              <a:rPr lang="en-GB" dirty="0"/>
              <a:t> </a:t>
            </a:r>
            <a:r>
              <a:rPr lang="en-GB" dirty="0" err="1"/>
              <a:t>sản</a:t>
            </a:r>
            <a:r>
              <a:rPr lang="en-GB" dirty="0"/>
              <a:t> </a:t>
            </a:r>
            <a:r>
              <a:rPr lang="en-GB" dirty="0" err="1"/>
              <a:t>phẩm</a:t>
            </a:r>
            <a:r>
              <a:rPr lang="en-GB" dirty="0"/>
              <a:t> </a:t>
            </a:r>
            <a:r>
              <a:rPr lang="en-GB" dirty="0" err="1"/>
              <a:t>và</a:t>
            </a:r>
            <a:r>
              <a:rPr lang="en-GB" dirty="0"/>
              <a:t> </a:t>
            </a:r>
            <a:r>
              <a:rPr lang="en-GB" dirty="0" err="1"/>
              <a:t>phân</a:t>
            </a:r>
            <a:r>
              <a:rPr lang="en-GB" dirty="0"/>
              <a:t> </a:t>
            </a:r>
            <a:r>
              <a:rPr lang="en-GB" dirty="0" err="1"/>
              <a:t>phối</a:t>
            </a:r>
            <a:r>
              <a:rPr lang="en-GB" dirty="0"/>
              <a:t>.  </a:t>
            </a:r>
            <a:r>
              <a:rPr lang="en-GB" dirty="0" err="1"/>
              <a:t>Chiến</a:t>
            </a:r>
            <a:r>
              <a:rPr lang="en-GB" baseline="0" dirty="0"/>
              <a:t> </a:t>
            </a:r>
            <a:r>
              <a:rPr lang="en-GB" baseline="0" dirty="0" err="1"/>
              <a:t>lược</a:t>
            </a:r>
            <a:r>
              <a:rPr lang="en-GB" baseline="0" dirty="0"/>
              <a:t> </a:t>
            </a:r>
            <a:r>
              <a:rPr lang="en-GB" baseline="0" dirty="0" err="1"/>
              <a:t>cạnh</a:t>
            </a:r>
            <a:r>
              <a:rPr lang="en-GB" baseline="0" dirty="0"/>
              <a:t> </a:t>
            </a:r>
            <a:r>
              <a:rPr lang="en-GB" baseline="0" dirty="0" err="1"/>
              <a:t>tranh</a:t>
            </a:r>
            <a:r>
              <a:rPr lang="en-GB" baseline="0" dirty="0"/>
              <a:t> </a:t>
            </a:r>
            <a:r>
              <a:rPr lang="en-GB" baseline="0" dirty="0" err="1"/>
              <a:t>của</a:t>
            </a:r>
            <a:r>
              <a:rPr lang="en-GB" baseline="0" dirty="0"/>
              <a:t> DN  </a:t>
            </a:r>
            <a:r>
              <a:rPr lang="en-GB" baseline="0" dirty="0" err="1"/>
              <a:t>là</a:t>
            </a:r>
            <a:r>
              <a:rPr lang="en-GB" baseline="0" dirty="0"/>
              <a:t> </a:t>
            </a:r>
            <a:r>
              <a:rPr lang="en-GB" baseline="0" dirty="0" err="1"/>
              <a:t>một</a:t>
            </a:r>
            <a:r>
              <a:rPr lang="en-GB" baseline="0" dirty="0"/>
              <a:t> </a:t>
            </a:r>
            <a:r>
              <a:rPr lang="en-GB" baseline="0" dirty="0" err="1"/>
              <a:t>yêu</a:t>
            </a:r>
            <a:r>
              <a:rPr lang="en-GB" baseline="0" dirty="0"/>
              <a:t> </a:t>
            </a:r>
            <a:r>
              <a:rPr lang="en-GB" baseline="0" dirty="0" err="1"/>
              <a:t>tố</a:t>
            </a:r>
            <a:r>
              <a:rPr lang="en-GB" baseline="0" dirty="0"/>
              <a:t> </a:t>
            </a:r>
            <a:r>
              <a:rPr lang="en-GB" baseline="0" dirty="0" err="1"/>
              <a:t>quan</a:t>
            </a:r>
            <a:r>
              <a:rPr lang="en-GB" baseline="0" dirty="0"/>
              <a:t> </a:t>
            </a:r>
            <a:r>
              <a:rPr lang="en-GB" baseline="0" dirty="0" err="1"/>
              <a:t>trọng</a:t>
            </a:r>
            <a:r>
              <a:rPr lang="en-GB" baseline="0" dirty="0"/>
              <a:t> </a:t>
            </a:r>
            <a:r>
              <a:rPr lang="en-GB" baseline="0" dirty="0" err="1"/>
              <a:t>ảnh</a:t>
            </a:r>
            <a:r>
              <a:rPr lang="en-GB" baseline="0" dirty="0"/>
              <a:t> </a:t>
            </a:r>
            <a:r>
              <a:rPr lang="en-GB" baseline="0" dirty="0" err="1"/>
              <a:t>hưởng</a:t>
            </a:r>
            <a:r>
              <a:rPr lang="en-GB" baseline="0" dirty="0"/>
              <a:t> </a:t>
            </a:r>
            <a:r>
              <a:rPr lang="en-GB" baseline="0" dirty="0" err="1"/>
              <a:t>đến</a:t>
            </a:r>
            <a:r>
              <a:rPr lang="en-GB" baseline="0" dirty="0"/>
              <a:t> </a:t>
            </a:r>
            <a:r>
              <a:rPr lang="en-GB" baseline="0" dirty="0" err="1"/>
              <a:t>chiến</a:t>
            </a:r>
            <a:r>
              <a:rPr lang="en-GB" baseline="0" dirty="0"/>
              <a:t> </a:t>
            </a:r>
            <a:r>
              <a:rPr lang="en-GB" baseline="0" dirty="0" err="1"/>
              <a:t>lược</a:t>
            </a:r>
            <a:r>
              <a:rPr lang="en-GB" baseline="0" dirty="0"/>
              <a:t> </a:t>
            </a:r>
            <a:r>
              <a:rPr lang="en-GB" baseline="0" dirty="0" err="1"/>
              <a:t>vận</a:t>
            </a:r>
            <a:r>
              <a:rPr lang="en-GB" baseline="0" dirty="0"/>
              <a:t> </a:t>
            </a:r>
            <a:r>
              <a:rPr lang="en-GB" baseline="0" dirty="0" err="1"/>
              <a:t>hành</a:t>
            </a:r>
            <a:r>
              <a:rPr lang="en-GB" baseline="0" dirty="0"/>
              <a:t> </a:t>
            </a:r>
            <a:r>
              <a:rPr lang="en-GB" baseline="0" dirty="0" err="1"/>
              <a:t>và</a:t>
            </a:r>
            <a:r>
              <a:rPr lang="en-GB" baseline="0" dirty="0"/>
              <a:t> </a:t>
            </a:r>
            <a:r>
              <a:rPr lang="en-GB" baseline="0" dirty="0" err="1"/>
              <a:t>ngược</a:t>
            </a:r>
            <a:r>
              <a:rPr lang="en-GB" baseline="0" dirty="0"/>
              <a:t> </a:t>
            </a:r>
            <a:r>
              <a:rPr lang="en-GB" baseline="0" dirty="0" err="1"/>
              <a:t>lại</a:t>
            </a:r>
            <a:r>
              <a:rPr lang="en-GB" baseline="0" dirty="0"/>
              <a:t> </a:t>
            </a:r>
            <a:r>
              <a:rPr lang="en-GB" baseline="0" dirty="0" err="1"/>
              <a:t>chiến</a:t>
            </a:r>
            <a:r>
              <a:rPr lang="en-GB" baseline="0" dirty="0"/>
              <a:t> </a:t>
            </a:r>
            <a:r>
              <a:rPr lang="en-GB" baseline="0" dirty="0" err="1"/>
              <a:t>lược</a:t>
            </a:r>
            <a:r>
              <a:rPr lang="en-GB" baseline="0" dirty="0"/>
              <a:t> </a:t>
            </a:r>
            <a:r>
              <a:rPr lang="en-GB" baseline="0" dirty="0" err="1"/>
              <a:t>vận</a:t>
            </a:r>
            <a:r>
              <a:rPr lang="en-GB" baseline="0" dirty="0"/>
              <a:t> </a:t>
            </a:r>
            <a:r>
              <a:rPr lang="en-GB" baseline="0" dirty="0" err="1"/>
              <a:t>hành</a:t>
            </a:r>
            <a:r>
              <a:rPr lang="en-GB" baseline="0" dirty="0"/>
              <a:t> </a:t>
            </a:r>
            <a:r>
              <a:rPr lang="en-GB" baseline="0" dirty="0" err="1"/>
              <a:t>phải</a:t>
            </a:r>
            <a:r>
              <a:rPr lang="en-GB" baseline="0" dirty="0"/>
              <a:t> </a:t>
            </a:r>
            <a:r>
              <a:rPr lang="en-GB" baseline="0" dirty="0" err="1"/>
              <a:t>được</a:t>
            </a:r>
            <a:r>
              <a:rPr lang="en-GB" baseline="0" dirty="0"/>
              <a:t> </a:t>
            </a:r>
            <a:r>
              <a:rPr lang="en-GB" baseline="0" dirty="0" err="1"/>
              <a:t>thiết</a:t>
            </a:r>
            <a:r>
              <a:rPr lang="en-GB" baseline="0" dirty="0"/>
              <a:t> </a:t>
            </a:r>
            <a:r>
              <a:rPr lang="en-GB" baseline="0" dirty="0" err="1"/>
              <a:t>kế</a:t>
            </a:r>
            <a:r>
              <a:rPr lang="en-GB" baseline="0" dirty="0"/>
              <a:t> </a:t>
            </a:r>
            <a:r>
              <a:rPr lang="en-GB" baseline="0" dirty="0" err="1"/>
              <a:t>để</a:t>
            </a:r>
            <a:r>
              <a:rPr lang="en-GB" baseline="0" dirty="0"/>
              <a:t> </a:t>
            </a:r>
            <a:r>
              <a:rPr lang="en-GB" baseline="0" dirty="0" err="1"/>
              <a:t>đạt</a:t>
            </a:r>
            <a:r>
              <a:rPr lang="en-GB" baseline="0" dirty="0"/>
              <a:t> </a:t>
            </a:r>
            <a:r>
              <a:rPr lang="en-GB" baseline="0" dirty="0" err="1"/>
              <a:t>đến</a:t>
            </a:r>
            <a:r>
              <a:rPr lang="en-GB" baseline="0" dirty="0"/>
              <a:t> </a:t>
            </a:r>
            <a:r>
              <a:rPr lang="en-GB" baseline="0" dirty="0" err="1"/>
              <a:t>mục</a:t>
            </a:r>
            <a:r>
              <a:rPr lang="en-GB" baseline="0" dirty="0"/>
              <a:t> </a:t>
            </a:r>
            <a:r>
              <a:rPr lang="en-GB" baseline="0" dirty="0" err="1"/>
              <a:t>tiêu</a:t>
            </a:r>
            <a:r>
              <a:rPr lang="en-GB" baseline="0" dirty="0"/>
              <a:t> </a:t>
            </a:r>
            <a:r>
              <a:rPr lang="en-GB" baseline="0" dirty="0" err="1"/>
              <a:t>của</a:t>
            </a:r>
            <a:r>
              <a:rPr lang="en-GB" baseline="0" dirty="0"/>
              <a:t> </a:t>
            </a:r>
            <a:r>
              <a:rPr lang="en-GB" baseline="0" dirty="0" err="1"/>
              <a:t>chiến</a:t>
            </a:r>
            <a:r>
              <a:rPr lang="en-GB" baseline="0" dirty="0"/>
              <a:t> </a:t>
            </a:r>
            <a:r>
              <a:rPr lang="en-GB" baseline="0" dirty="0" err="1"/>
              <a:t>lược</a:t>
            </a:r>
            <a:r>
              <a:rPr lang="en-GB" baseline="0" dirty="0"/>
              <a:t> </a:t>
            </a:r>
            <a:r>
              <a:rPr lang="en-GB" baseline="0" dirty="0" err="1"/>
              <a:t>cạnh</a:t>
            </a:r>
            <a:r>
              <a:rPr lang="en-GB" baseline="0" dirty="0"/>
              <a:t> </a:t>
            </a:r>
            <a:r>
              <a:rPr lang="en-GB" baseline="0" dirty="0" err="1"/>
              <a:t>tranh</a:t>
            </a:r>
            <a:endParaRPr lang="en-GB" baseline="0" dirty="0"/>
          </a:p>
          <a:p>
            <a:endParaRPr lang="en-GB" baseline="0" dirty="0"/>
          </a:p>
          <a:p>
            <a:r>
              <a:rPr lang="en-GB" b="1" dirty="0" err="1"/>
              <a:t>Chiến</a:t>
            </a:r>
            <a:r>
              <a:rPr lang="en-GB" b="1" dirty="0"/>
              <a:t> </a:t>
            </a:r>
            <a:r>
              <a:rPr lang="en-GB" b="1" dirty="0" err="1"/>
              <a:t>lược</a:t>
            </a:r>
            <a:r>
              <a:rPr lang="en-GB" b="1" dirty="0"/>
              <a:t> </a:t>
            </a:r>
            <a:r>
              <a:rPr lang="en-GB" b="1" dirty="0" err="1"/>
              <a:t>nguồn</a:t>
            </a:r>
            <a:r>
              <a:rPr lang="en-GB" b="1" dirty="0"/>
              <a:t> </a:t>
            </a:r>
            <a:r>
              <a:rPr lang="en-GB" b="1" dirty="0" err="1"/>
              <a:t>nhân</a:t>
            </a:r>
            <a:r>
              <a:rPr lang="en-GB" b="1" dirty="0"/>
              <a:t> </a:t>
            </a:r>
            <a:r>
              <a:rPr lang="en-GB" b="1" dirty="0" err="1"/>
              <a:t>lực</a:t>
            </a:r>
            <a:endParaRPr lang="en-US" dirty="0"/>
          </a:p>
          <a:p>
            <a:r>
              <a:rPr lang="en-GB" dirty="0" err="1"/>
              <a:t>Năng</a:t>
            </a:r>
            <a:r>
              <a:rPr lang="en-GB" dirty="0"/>
              <a:t> </a:t>
            </a:r>
            <a:r>
              <a:rPr lang="en-GB" dirty="0" err="1"/>
              <a:t>suất</a:t>
            </a:r>
            <a:r>
              <a:rPr lang="en-GB" dirty="0"/>
              <a:t> </a:t>
            </a:r>
            <a:r>
              <a:rPr lang="en-GB" dirty="0" err="1"/>
              <a:t>lao</a:t>
            </a:r>
            <a:r>
              <a:rPr lang="en-GB" dirty="0"/>
              <a:t> </a:t>
            </a:r>
            <a:r>
              <a:rPr lang="en-GB" dirty="0" err="1"/>
              <a:t>động</a:t>
            </a:r>
            <a:r>
              <a:rPr lang="en-GB" dirty="0"/>
              <a:t> </a:t>
            </a:r>
            <a:r>
              <a:rPr lang="en-GB" dirty="0" err="1"/>
              <a:t>là</a:t>
            </a:r>
            <a:r>
              <a:rPr lang="en-GB" dirty="0"/>
              <a:t> </a:t>
            </a:r>
            <a:r>
              <a:rPr lang="en-GB" dirty="0" err="1"/>
              <a:t>một</a:t>
            </a:r>
            <a:r>
              <a:rPr lang="en-GB" dirty="0"/>
              <a:t> </a:t>
            </a:r>
            <a:r>
              <a:rPr lang="en-GB" dirty="0" err="1"/>
              <a:t>trong</a:t>
            </a:r>
            <a:r>
              <a:rPr lang="en-GB" dirty="0"/>
              <a:t> </a:t>
            </a:r>
            <a:r>
              <a:rPr lang="en-GB" dirty="0" err="1"/>
              <a:t>những</a:t>
            </a:r>
            <a:r>
              <a:rPr lang="en-GB" dirty="0"/>
              <a:t> </a:t>
            </a:r>
            <a:r>
              <a:rPr lang="en-GB" dirty="0" err="1"/>
              <a:t>yếu</a:t>
            </a:r>
            <a:r>
              <a:rPr lang="en-GB" dirty="0"/>
              <a:t> </a:t>
            </a:r>
            <a:r>
              <a:rPr lang="en-GB" dirty="0" err="1"/>
              <a:t>tố</a:t>
            </a:r>
            <a:r>
              <a:rPr lang="en-GB" dirty="0"/>
              <a:t> </a:t>
            </a:r>
            <a:r>
              <a:rPr lang="en-GB" dirty="0" err="1"/>
              <a:t>quyết</a:t>
            </a:r>
            <a:r>
              <a:rPr lang="en-GB" dirty="0"/>
              <a:t> </a:t>
            </a:r>
            <a:r>
              <a:rPr lang="en-GB" dirty="0" err="1"/>
              <a:t>định</a:t>
            </a:r>
            <a:r>
              <a:rPr lang="en-GB" dirty="0"/>
              <a:t> then </a:t>
            </a:r>
            <a:r>
              <a:rPr lang="en-GB" dirty="0" err="1"/>
              <a:t>chốt</a:t>
            </a:r>
            <a:r>
              <a:rPr lang="en-GB" dirty="0"/>
              <a:t> </a:t>
            </a:r>
            <a:r>
              <a:rPr lang="en-GB" dirty="0" err="1"/>
              <a:t>cho</a:t>
            </a:r>
            <a:r>
              <a:rPr lang="en-GB" dirty="0"/>
              <a:t> </a:t>
            </a:r>
            <a:r>
              <a:rPr lang="en-GB" dirty="0" err="1"/>
              <a:t>hiệu</a:t>
            </a:r>
            <a:r>
              <a:rPr lang="en-GB" dirty="0"/>
              <a:t> </a:t>
            </a:r>
            <a:r>
              <a:rPr lang="en-GB" dirty="0" err="1"/>
              <a:t>quả</a:t>
            </a:r>
            <a:r>
              <a:rPr lang="en-GB" dirty="0"/>
              <a:t> </a:t>
            </a:r>
            <a:r>
              <a:rPr lang="en-GB" dirty="0" err="1"/>
              <a:t>và</a:t>
            </a:r>
            <a:r>
              <a:rPr lang="en-GB" dirty="0"/>
              <a:t> </a:t>
            </a:r>
            <a:r>
              <a:rPr lang="en-GB" dirty="0" err="1"/>
              <a:t>cấu</a:t>
            </a:r>
            <a:r>
              <a:rPr lang="en-GB" dirty="0"/>
              <a:t> </a:t>
            </a:r>
            <a:r>
              <a:rPr lang="en-GB" dirty="0" err="1"/>
              <a:t>trúc</a:t>
            </a:r>
            <a:r>
              <a:rPr lang="en-GB" dirty="0"/>
              <a:t> chi </a:t>
            </a:r>
            <a:r>
              <a:rPr lang="en-GB" dirty="0" err="1"/>
              <a:t>phí</a:t>
            </a:r>
            <a:r>
              <a:rPr lang="en-GB" dirty="0"/>
              <a:t> </a:t>
            </a:r>
            <a:r>
              <a:rPr lang="en-GB" dirty="0" err="1"/>
              <a:t>của</a:t>
            </a:r>
            <a:r>
              <a:rPr lang="en-GB" dirty="0"/>
              <a:t> </a:t>
            </a:r>
            <a:r>
              <a:rPr lang="en-GB" dirty="0" err="1"/>
              <a:t>một</a:t>
            </a:r>
            <a:r>
              <a:rPr lang="en-GB" dirty="0"/>
              <a:t> </a:t>
            </a:r>
            <a:r>
              <a:rPr lang="en-GB" dirty="0" err="1"/>
              <a:t>doanh</a:t>
            </a:r>
            <a:r>
              <a:rPr lang="en-GB" dirty="0"/>
              <a:t> </a:t>
            </a:r>
            <a:r>
              <a:rPr lang="en-GB" dirty="0" err="1"/>
              <a:t>nghiệp</a:t>
            </a:r>
            <a:r>
              <a:rPr lang="en-GB" dirty="0"/>
              <a:t>. </a:t>
            </a:r>
            <a:r>
              <a:rPr lang="en-GB" dirty="0" err="1"/>
              <a:t>Năng</a:t>
            </a:r>
            <a:r>
              <a:rPr lang="en-GB" dirty="0"/>
              <a:t> </a:t>
            </a:r>
            <a:r>
              <a:rPr lang="en-GB" dirty="0" err="1"/>
              <a:t>suất</a:t>
            </a:r>
            <a:r>
              <a:rPr lang="en-GB" dirty="0"/>
              <a:t> </a:t>
            </a:r>
            <a:r>
              <a:rPr lang="en-GB" dirty="0" err="1"/>
              <a:t>lao</a:t>
            </a:r>
            <a:r>
              <a:rPr lang="en-GB" dirty="0"/>
              <a:t> </a:t>
            </a:r>
            <a:r>
              <a:rPr lang="en-GB" dirty="0" err="1"/>
              <a:t>động</a:t>
            </a:r>
            <a:r>
              <a:rPr lang="en-GB" dirty="0"/>
              <a:t> </a:t>
            </a:r>
            <a:r>
              <a:rPr lang="en-GB" dirty="0" err="1"/>
              <a:t>càng</a:t>
            </a:r>
            <a:r>
              <a:rPr lang="en-GB" dirty="0"/>
              <a:t> </a:t>
            </a:r>
            <a:r>
              <a:rPr lang="en-GB" dirty="0" err="1"/>
              <a:t>cao</a:t>
            </a:r>
            <a:r>
              <a:rPr lang="en-GB" dirty="0"/>
              <a:t>, chi </a:t>
            </a:r>
            <a:r>
              <a:rPr lang="en-GB" dirty="0" err="1"/>
              <a:t>phí</a:t>
            </a:r>
            <a:r>
              <a:rPr lang="en-GB" dirty="0"/>
              <a:t> </a:t>
            </a:r>
            <a:r>
              <a:rPr lang="en-GB" dirty="0" err="1"/>
              <a:t>cho</a:t>
            </a:r>
            <a:r>
              <a:rPr lang="en-GB" dirty="0"/>
              <a:t> </a:t>
            </a:r>
            <a:r>
              <a:rPr lang="en-GB" dirty="0" err="1"/>
              <a:t>một</a:t>
            </a:r>
            <a:r>
              <a:rPr lang="en-GB" dirty="0"/>
              <a:t> </a:t>
            </a:r>
            <a:r>
              <a:rPr lang="en-GB" dirty="0" err="1"/>
              <a:t>đơn</a:t>
            </a:r>
            <a:r>
              <a:rPr lang="en-GB" dirty="0"/>
              <a:t> </a:t>
            </a:r>
            <a:r>
              <a:rPr lang="en-GB" dirty="0" err="1"/>
              <a:t>vị</a:t>
            </a:r>
            <a:r>
              <a:rPr lang="en-GB" dirty="0"/>
              <a:t> </a:t>
            </a:r>
            <a:r>
              <a:rPr lang="en-GB" dirty="0" err="1"/>
              <a:t>sản</a:t>
            </a:r>
            <a:r>
              <a:rPr lang="en-GB" dirty="0"/>
              <a:t> </a:t>
            </a:r>
            <a:r>
              <a:rPr lang="en-GB" dirty="0" err="1"/>
              <a:t>phẩm</a:t>
            </a:r>
            <a:r>
              <a:rPr lang="en-GB" dirty="0"/>
              <a:t> </a:t>
            </a:r>
            <a:r>
              <a:rPr lang="en-GB" dirty="0" err="1"/>
              <a:t>càng</a:t>
            </a:r>
            <a:r>
              <a:rPr lang="en-GB" dirty="0"/>
              <a:t> </a:t>
            </a:r>
            <a:r>
              <a:rPr lang="en-GB" dirty="0" err="1"/>
              <a:t>giảm</a:t>
            </a:r>
            <a:r>
              <a:rPr lang="en-GB" dirty="0"/>
              <a:t>. </a:t>
            </a:r>
            <a:r>
              <a:rPr lang="en-GB" dirty="0" err="1"/>
              <a:t>Thách</a:t>
            </a:r>
            <a:r>
              <a:rPr lang="en-GB" dirty="0"/>
              <a:t> </a:t>
            </a:r>
            <a:r>
              <a:rPr lang="en-GB" dirty="0" err="1"/>
              <a:t>thức</a:t>
            </a:r>
            <a:r>
              <a:rPr lang="en-GB" dirty="0"/>
              <a:t> </a:t>
            </a:r>
            <a:r>
              <a:rPr lang="en-GB" dirty="0" err="1"/>
              <a:t>đối</a:t>
            </a:r>
            <a:r>
              <a:rPr lang="en-GB" dirty="0"/>
              <a:t> </a:t>
            </a:r>
            <a:r>
              <a:rPr lang="en-GB" dirty="0" err="1"/>
              <a:t>với</a:t>
            </a:r>
            <a:r>
              <a:rPr lang="en-GB" dirty="0"/>
              <a:t> </a:t>
            </a:r>
            <a:r>
              <a:rPr lang="en-GB" dirty="0" err="1"/>
              <a:t>chức</a:t>
            </a:r>
            <a:r>
              <a:rPr lang="en-GB" dirty="0"/>
              <a:t> </a:t>
            </a:r>
            <a:r>
              <a:rPr lang="en-GB" dirty="0" err="1"/>
              <a:t>năng</a:t>
            </a:r>
            <a:r>
              <a:rPr lang="en-GB" dirty="0"/>
              <a:t> </a:t>
            </a:r>
            <a:r>
              <a:rPr lang="en-GB" dirty="0" err="1"/>
              <a:t>quản</a:t>
            </a:r>
            <a:r>
              <a:rPr lang="en-GB" dirty="0"/>
              <a:t> </a:t>
            </a:r>
            <a:r>
              <a:rPr lang="en-GB" dirty="0" err="1"/>
              <a:t>trị</a:t>
            </a:r>
            <a:r>
              <a:rPr lang="en-GB" dirty="0"/>
              <a:t> </a:t>
            </a:r>
            <a:r>
              <a:rPr lang="en-GB" dirty="0" err="1"/>
              <a:t>nguồn</a:t>
            </a:r>
            <a:r>
              <a:rPr lang="en-GB" dirty="0"/>
              <a:t> </a:t>
            </a:r>
            <a:r>
              <a:rPr lang="en-GB" dirty="0" err="1"/>
              <a:t>nhân</a:t>
            </a:r>
            <a:r>
              <a:rPr lang="en-GB" dirty="0"/>
              <a:t> </a:t>
            </a:r>
            <a:r>
              <a:rPr lang="en-GB" dirty="0" err="1"/>
              <a:t>lực</a:t>
            </a:r>
            <a:r>
              <a:rPr lang="en-GB" dirty="0"/>
              <a:t> </a:t>
            </a:r>
            <a:r>
              <a:rPr lang="en-GB" dirty="0" err="1"/>
              <a:t>trong</a:t>
            </a:r>
            <a:r>
              <a:rPr lang="en-GB" dirty="0"/>
              <a:t> </a:t>
            </a:r>
            <a:r>
              <a:rPr lang="en-GB" dirty="0" err="1"/>
              <a:t>một</a:t>
            </a:r>
            <a:r>
              <a:rPr lang="en-GB" dirty="0"/>
              <a:t> </a:t>
            </a:r>
            <a:r>
              <a:rPr lang="en-GB" dirty="0" err="1"/>
              <a:t>công</a:t>
            </a:r>
            <a:r>
              <a:rPr lang="en-GB" dirty="0"/>
              <a:t> ty </a:t>
            </a:r>
            <a:r>
              <a:rPr lang="en-GB" dirty="0" err="1"/>
              <a:t>là</a:t>
            </a:r>
            <a:r>
              <a:rPr lang="en-GB" dirty="0"/>
              <a:t> </a:t>
            </a:r>
            <a:r>
              <a:rPr lang="en-GB" dirty="0" err="1"/>
              <a:t>tìm</a:t>
            </a:r>
            <a:r>
              <a:rPr lang="en-GB" dirty="0"/>
              <a:t> </a:t>
            </a:r>
            <a:r>
              <a:rPr lang="en-GB" dirty="0" err="1"/>
              <a:t>ra</a:t>
            </a:r>
            <a:r>
              <a:rPr lang="en-GB" dirty="0"/>
              <a:t> </a:t>
            </a:r>
            <a:r>
              <a:rPr lang="en-GB" dirty="0" err="1"/>
              <a:t>cách</a:t>
            </a:r>
            <a:r>
              <a:rPr lang="en-GB" dirty="0"/>
              <a:t> </a:t>
            </a:r>
            <a:r>
              <a:rPr lang="en-GB" dirty="0" err="1"/>
              <a:t>thức</a:t>
            </a:r>
            <a:r>
              <a:rPr lang="en-GB" dirty="0"/>
              <a:t> </a:t>
            </a:r>
            <a:r>
              <a:rPr lang="en-GB" dirty="0" err="1"/>
              <a:t>làm</a:t>
            </a:r>
            <a:r>
              <a:rPr lang="en-GB" dirty="0"/>
              <a:t> </a:t>
            </a:r>
            <a:r>
              <a:rPr lang="en-GB" dirty="0" err="1"/>
              <a:t>tăng</a:t>
            </a:r>
            <a:r>
              <a:rPr lang="en-GB" dirty="0"/>
              <a:t> </a:t>
            </a:r>
            <a:r>
              <a:rPr lang="en-GB" dirty="0" err="1"/>
              <a:t>năng</a:t>
            </a:r>
            <a:r>
              <a:rPr lang="en-GB" dirty="0"/>
              <a:t> </a:t>
            </a:r>
            <a:r>
              <a:rPr lang="en-GB" dirty="0" err="1"/>
              <a:t>suất</a:t>
            </a:r>
            <a:r>
              <a:rPr lang="en-GB" dirty="0"/>
              <a:t> </a:t>
            </a:r>
            <a:r>
              <a:rPr lang="en-GB" dirty="0" err="1"/>
              <a:t>lao</a:t>
            </a:r>
            <a:r>
              <a:rPr lang="en-GB" dirty="0"/>
              <a:t> </a:t>
            </a:r>
            <a:r>
              <a:rPr lang="en-GB" dirty="0" err="1"/>
              <a:t>động</a:t>
            </a:r>
            <a:r>
              <a:rPr lang="en-GB" dirty="0"/>
              <a:t>. </a:t>
            </a:r>
            <a:r>
              <a:rPr lang="en-GB" dirty="0" err="1"/>
              <a:t>Có</a:t>
            </a:r>
            <a:r>
              <a:rPr lang="en-GB" dirty="0"/>
              <a:t> </a:t>
            </a:r>
            <a:r>
              <a:rPr lang="en-GB" dirty="0" err="1"/>
              <a:t>ba</a:t>
            </a:r>
            <a:r>
              <a:rPr lang="en-GB" dirty="0"/>
              <a:t> </a:t>
            </a:r>
            <a:r>
              <a:rPr lang="en-GB" dirty="0" err="1"/>
              <a:t>lựa</a:t>
            </a:r>
            <a:r>
              <a:rPr lang="en-GB" dirty="0"/>
              <a:t> </a:t>
            </a:r>
            <a:r>
              <a:rPr lang="en-GB" dirty="0" err="1"/>
              <a:t>chọn</a:t>
            </a:r>
            <a:r>
              <a:rPr lang="en-GB" dirty="0"/>
              <a:t> </a:t>
            </a:r>
            <a:r>
              <a:rPr lang="en-GB" dirty="0" err="1"/>
              <a:t>cơ</a:t>
            </a:r>
            <a:r>
              <a:rPr lang="en-GB" dirty="0"/>
              <a:t> </a:t>
            </a:r>
            <a:r>
              <a:rPr lang="en-GB" dirty="0" err="1"/>
              <a:t>bản</a:t>
            </a:r>
            <a:r>
              <a:rPr lang="en-GB" dirty="0"/>
              <a:t> </a:t>
            </a:r>
            <a:r>
              <a:rPr lang="en-GB" dirty="0" err="1"/>
              <a:t>để</a:t>
            </a:r>
            <a:r>
              <a:rPr lang="en-GB" dirty="0"/>
              <a:t> </a:t>
            </a:r>
            <a:r>
              <a:rPr lang="en-GB" dirty="0" err="1"/>
              <a:t>làm</a:t>
            </a:r>
            <a:r>
              <a:rPr lang="en-GB" dirty="0"/>
              <a:t> </a:t>
            </a:r>
            <a:r>
              <a:rPr lang="en-GB" dirty="0" err="1"/>
              <a:t>điều</a:t>
            </a:r>
            <a:r>
              <a:rPr lang="en-GB" dirty="0"/>
              <a:t> </a:t>
            </a:r>
            <a:r>
              <a:rPr lang="en-GB" dirty="0" err="1"/>
              <a:t>này</a:t>
            </a:r>
            <a:r>
              <a:rPr lang="en-GB" dirty="0"/>
              <a:t>, </a:t>
            </a:r>
            <a:r>
              <a:rPr lang="en-GB" dirty="0" err="1"/>
              <a:t>đó</a:t>
            </a:r>
            <a:r>
              <a:rPr lang="en-GB" dirty="0"/>
              <a:t> </a:t>
            </a:r>
            <a:r>
              <a:rPr lang="en-GB" dirty="0" err="1"/>
              <a:t>là</a:t>
            </a:r>
            <a:r>
              <a:rPr lang="en-GB" dirty="0"/>
              <a:t>: </a:t>
            </a:r>
            <a:r>
              <a:rPr lang="en-GB" dirty="0" err="1"/>
              <a:t>huấn</a:t>
            </a:r>
            <a:r>
              <a:rPr lang="en-GB" dirty="0"/>
              <a:t> </a:t>
            </a:r>
            <a:r>
              <a:rPr lang="en-GB" dirty="0" err="1"/>
              <a:t>luyện</a:t>
            </a:r>
            <a:r>
              <a:rPr lang="en-GB" dirty="0"/>
              <a:t> </a:t>
            </a:r>
            <a:r>
              <a:rPr lang="en-GB" dirty="0" err="1"/>
              <a:t>người</a:t>
            </a:r>
            <a:r>
              <a:rPr lang="en-GB" dirty="0"/>
              <a:t> </a:t>
            </a:r>
            <a:r>
              <a:rPr lang="en-GB" dirty="0" err="1"/>
              <a:t>lao</a:t>
            </a:r>
            <a:r>
              <a:rPr lang="en-GB" dirty="0"/>
              <a:t> </a:t>
            </a:r>
            <a:r>
              <a:rPr lang="en-GB" dirty="0" err="1"/>
              <a:t>động</a:t>
            </a:r>
            <a:r>
              <a:rPr lang="en-GB" dirty="0"/>
              <a:t>, </a:t>
            </a:r>
            <a:r>
              <a:rPr lang="en-GB" dirty="0" err="1"/>
              <a:t>tổ</a:t>
            </a:r>
            <a:r>
              <a:rPr lang="en-GB" dirty="0"/>
              <a:t> </a:t>
            </a:r>
            <a:r>
              <a:rPr lang="en-GB" dirty="0" err="1"/>
              <a:t>chức</a:t>
            </a:r>
            <a:r>
              <a:rPr lang="en-GB" dirty="0"/>
              <a:t> </a:t>
            </a:r>
            <a:r>
              <a:rPr lang="en-GB" dirty="0" err="1"/>
              <a:t>lực</a:t>
            </a:r>
            <a:r>
              <a:rPr lang="en-GB" dirty="0"/>
              <a:t> </a:t>
            </a:r>
            <a:r>
              <a:rPr lang="en-GB" dirty="0" err="1"/>
              <a:t>lượng</a:t>
            </a:r>
            <a:r>
              <a:rPr lang="en-GB" dirty="0"/>
              <a:t> </a:t>
            </a:r>
            <a:r>
              <a:rPr lang="en-GB" dirty="0" err="1"/>
              <a:t>lao</a:t>
            </a:r>
            <a:r>
              <a:rPr lang="en-GB" dirty="0"/>
              <a:t> </a:t>
            </a:r>
            <a:r>
              <a:rPr lang="en-GB" dirty="0" err="1"/>
              <a:t>động</a:t>
            </a:r>
            <a:r>
              <a:rPr lang="en-GB" dirty="0"/>
              <a:t> </a:t>
            </a:r>
            <a:r>
              <a:rPr lang="en-GB" dirty="0" err="1"/>
              <a:t>thành</a:t>
            </a:r>
            <a:r>
              <a:rPr lang="en-GB" dirty="0"/>
              <a:t> </a:t>
            </a:r>
            <a:r>
              <a:rPr lang="en-GB" dirty="0" err="1"/>
              <a:t>các</a:t>
            </a:r>
            <a:r>
              <a:rPr lang="en-GB" dirty="0"/>
              <a:t> </a:t>
            </a:r>
            <a:r>
              <a:rPr lang="en-GB" dirty="0" err="1"/>
              <a:t>nhóm</a:t>
            </a:r>
            <a:r>
              <a:rPr lang="en-GB" dirty="0"/>
              <a:t> </a:t>
            </a:r>
            <a:r>
              <a:rPr lang="en-GB" dirty="0" err="1"/>
              <a:t>tự</a:t>
            </a:r>
            <a:r>
              <a:rPr lang="en-GB" dirty="0"/>
              <a:t> </a:t>
            </a:r>
            <a:r>
              <a:rPr lang="en-GB" dirty="0" err="1"/>
              <a:t>quản</a:t>
            </a:r>
            <a:r>
              <a:rPr lang="en-GB" dirty="0"/>
              <a:t>, </a:t>
            </a:r>
            <a:r>
              <a:rPr lang="en-GB" dirty="0" err="1"/>
              <a:t>nối</a:t>
            </a:r>
            <a:r>
              <a:rPr lang="en-GB" dirty="0"/>
              <a:t> </a:t>
            </a:r>
            <a:r>
              <a:rPr lang="en-GB" dirty="0" err="1"/>
              <a:t>kết</a:t>
            </a:r>
            <a:r>
              <a:rPr lang="en-GB" dirty="0"/>
              <a:t> </a:t>
            </a:r>
            <a:r>
              <a:rPr lang="en-GB" dirty="0" err="1"/>
              <a:t>giữa</a:t>
            </a:r>
            <a:r>
              <a:rPr lang="en-GB" dirty="0"/>
              <a:t> </a:t>
            </a:r>
            <a:r>
              <a:rPr lang="en-GB" dirty="0" err="1"/>
              <a:t>tiền</a:t>
            </a:r>
            <a:r>
              <a:rPr lang="en-GB" dirty="0"/>
              <a:t> </a:t>
            </a:r>
            <a:r>
              <a:rPr lang="en-GB" dirty="0" err="1"/>
              <a:t>công</a:t>
            </a:r>
            <a:r>
              <a:rPr lang="en-GB" dirty="0"/>
              <a:t> </a:t>
            </a:r>
            <a:r>
              <a:rPr lang="en-GB" dirty="0" err="1"/>
              <a:t>và</a:t>
            </a:r>
            <a:r>
              <a:rPr lang="en-GB" dirty="0"/>
              <a:t> </a:t>
            </a:r>
            <a:r>
              <a:rPr lang="en-GB" dirty="0" err="1"/>
              <a:t>sự</a:t>
            </a:r>
            <a:r>
              <a:rPr lang="en-GB" dirty="0"/>
              <a:t> </a:t>
            </a:r>
            <a:r>
              <a:rPr lang="en-GB" dirty="0" err="1"/>
              <a:t>thực</a:t>
            </a:r>
            <a:r>
              <a:rPr lang="en-GB" dirty="0"/>
              <a:t> </a:t>
            </a:r>
            <a:r>
              <a:rPr lang="en-GB" dirty="0" err="1"/>
              <a:t>hiện</a:t>
            </a:r>
            <a:r>
              <a:rPr lang="en-GB" dirty="0"/>
              <a:t>.</a:t>
            </a:r>
          </a:p>
          <a:p>
            <a:endParaRPr lang="en-US" dirty="0"/>
          </a:p>
          <a:p>
            <a:r>
              <a:rPr lang="en-GB" dirty="0"/>
              <a:t> </a:t>
            </a:r>
          </a:p>
          <a:p>
            <a:r>
              <a:rPr lang="en-GB" b="1" dirty="0" err="1"/>
              <a:t>Chiến</a:t>
            </a:r>
            <a:r>
              <a:rPr lang="en-GB" b="1" dirty="0"/>
              <a:t> </a:t>
            </a:r>
            <a:r>
              <a:rPr lang="en-GB" b="1" dirty="0" err="1"/>
              <a:t>lược</a:t>
            </a:r>
            <a:r>
              <a:rPr lang="en-GB" b="1" dirty="0"/>
              <a:t> </a:t>
            </a:r>
            <a:r>
              <a:rPr lang="en-GB" b="1" dirty="0" err="1"/>
              <a:t>tài</a:t>
            </a:r>
            <a:r>
              <a:rPr lang="en-GB" b="1" dirty="0"/>
              <a:t> </a:t>
            </a:r>
            <a:r>
              <a:rPr lang="en-GB" b="1" dirty="0" err="1"/>
              <a:t>chính</a:t>
            </a:r>
            <a:endParaRPr lang="en-US" dirty="0"/>
          </a:p>
          <a:p>
            <a:r>
              <a:rPr lang="en-US" dirty="0"/>
              <a:t> </a:t>
            </a:r>
          </a:p>
          <a:p>
            <a:r>
              <a:rPr lang="en-GB" dirty="0" err="1"/>
              <a:t>Mục</a:t>
            </a:r>
            <a:r>
              <a:rPr lang="en-GB" dirty="0"/>
              <a:t> </a:t>
            </a:r>
            <a:r>
              <a:rPr lang="en-GB" dirty="0" err="1"/>
              <a:t>tiêu</a:t>
            </a:r>
            <a:r>
              <a:rPr lang="en-GB" dirty="0"/>
              <a:t> </a:t>
            </a:r>
            <a:r>
              <a:rPr lang="en-GB" dirty="0" err="1"/>
              <a:t>của</a:t>
            </a:r>
            <a:r>
              <a:rPr lang="en-GB" dirty="0"/>
              <a:t> </a:t>
            </a:r>
            <a:r>
              <a:rPr lang="en-GB" dirty="0" err="1"/>
              <a:t>chiến</a:t>
            </a:r>
            <a:r>
              <a:rPr lang="en-GB" dirty="0"/>
              <a:t> </a:t>
            </a:r>
            <a:r>
              <a:rPr lang="en-GB" dirty="0" err="1"/>
              <a:t>lược</a:t>
            </a:r>
            <a:r>
              <a:rPr lang="en-GB" dirty="0"/>
              <a:t> </a:t>
            </a:r>
            <a:r>
              <a:rPr lang="en-GB" dirty="0" err="1"/>
              <a:t>tài</a:t>
            </a:r>
            <a:r>
              <a:rPr lang="en-GB" dirty="0"/>
              <a:t> </a:t>
            </a:r>
            <a:r>
              <a:rPr lang="en-GB" dirty="0" err="1"/>
              <a:t>chính</a:t>
            </a:r>
            <a:r>
              <a:rPr lang="en-GB" dirty="0"/>
              <a:t> </a:t>
            </a:r>
            <a:r>
              <a:rPr lang="en-GB" dirty="0" err="1"/>
              <a:t>là</a:t>
            </a:r>
            <a:r>
              <a:rPr lang="en-GB" dirty="0"/>
              <a:t> </a:t>
            </a:r>
            <a:r>
              <a:rPr lang="en-GB" dirty="0" err="1"/>
              <a:t>xây</a:t>
            </a:r>
            <a:r>
              <a:rPr lang="en-GB" dirty="0"/>
              <a:t> </a:t>
            </a:r>
            <a:r>
              <a:rPr lang="en-GB" dirty="0" err="1"/>
              <a:t>dựng</a:t>
            </a:r>
            <a:r>
              <a:rPr lang="en-GB" dirty="0"/>
              <a:t> </a:t>
            </a:r>
            <a:r>
              <a:rPr lang="en-GB" dirty="0" err="1"/>
              <a:t>quỹ</a:t>
            </a:r>
            <a:r>
              <a:rPr lang="en-GB" dirty="0"/>
              <a:t> </a:t>
            </a:r>
            <a:r>
              <a:rPr lang="en-GB" dirty="0" err="1"/>
              <a:t>và</a:t>
            </a:r>
            <a:r>
              <a:rPr lang="en-GB" dirty="0"/>
              <a:t> </a:t>
            </a:r>
            <a:r>
              <a:rPr lang="en-GB" dirty="0" err="1"/>
              <a:t>thiết</a:t>
            </a:r>
            <a:r>
              <a:rPr lang="en-GB" dirty="0"/>
              <a:t> </a:t>
            </a:r>
            <a:r>
              <a:rPr lang="en-GB" dirty="0" err="1"/>
              <a:t>lập</a:t>
            </a:r>
            <a:r>
              <a:rPr lang="en-GB" dirty="0"/>
              <a:t> </a:t>
            </a:r>
            <a:r>
              <a:rPr lang="en-GB" dirty="0" err="1"/>
              <a:t>một</a:t>
            </a:r>
            <a:r>
              <a:rPr lang="en-GB" dirty="0"/>
              <a:t> </a:t>
            </a:r>
            <a:r>
              <a:rPr lang="en-GB" dirty="0" err="1"/>
              <a:t>cấu</a:t>
            </a:r>
            <a:r>
              <a:rPr lang="en-GB" dirty="0"/>
              <a:t> </a:t>
            </a:r>
            <a:r>
              <a:rPr lang="en-GB" dirty="0" err="1"/>
              <a:t>trúc</a:t>
            </a:r>
            <a:r>
              <a:rPr lang="en-GB" dirty="0"/>
              <a:t> </a:t>
            </a:r>
            <a:r>
              <a:rPr lang="en-GB" dirty="0" err="1"/>
              <a:t>tài</a:t>
            </a:r>
            <a:r>
              <a:rPr lang="en-GB" dirty="0"/>
              <a:t> </a:t>
            </a:r>
            <a:r>
              <a:rPr lang="en-GB" dirty="0" err="1"/>
              <a:t>chính</a:t>
            </a:r>
            <a:r>
              <a:rPr lang="en-GB" dirty="0"/>
              <a:t> </a:t>
            </a:r>
            <a:r>
              <a:rPr lang="en-GB" dirty="0" err="1"/>
              <a:t>thích</a:t>
            </a:r>
            <a:r>
              <a:rPr lang="en-GB" dirty="0"/>
              <a:t> </a:t>
            </a:r>
            <a:r>
              <a:rPr lang="en-GB" dirty="0" err="1"/>
              <a:t>hợp</a:t>
            </a:r>
            <a:r>
              <a:rPr lang="en-GB" dirty="0"/>
              <a:t>, </a:t>
            </a:r>
            <a:r>
              <a:rPr lang="en-GB" dirty="0" err="1"/>
              <a:t>giúp</a:t>
            </a:r>
            <a:r>
              <a:rPr lang="en-GB" dirty="0"/>
              <a:t> </a:t>
            </a:r>
            <a:r>
              <a:rPr lang="en-GB" dirty="0" err="1"/>
              <a:t>doanh</a:t>
            </a:r>
            <a:r>
              <a:rPr lang="en-GB" dirty="0"/>
              <a:t> </a:t>
            </a:r>
            <a:r>
              <a:rPr lang="en-GB" dirty="0" err="1"/>
              <a:t>nghiệp</a:t>
            </a:r>
            <a:r>
              <a:rPr lang="en-GB" dirty="0"/>
              <a:t> </a:t>
            </a:r>
            <a:r>
              <a:rPr lang="en-GB" dirty="0" err="1"/>
              <a:t>đạt</a:t>
            </a:r>
            <a:r>
              <a:rPr lang="en-GB" dirty="0"/>
              <a:t> </a:t>
            </a:r>
            <a:r>
              <a:rPr lang="en-GB" dirty="0" err="1"/>
              <a:t>được</a:t>
            </a:r>
            <a:r>
              <a:rPr lang="en-GB" dirty="0"/>
              <a:t> </a:t>
            </a:r>
            <a:r>
              <a:rPr lang="en-GB" dirty="0" err="1"/>
              <a:t>những</a:t>
            </a:r>
            <a:r>
              <a:rPr lang="en-GB" dirty="0"/>
              <a:t> </a:t>
            </a:r>
            <a:r>
              <a:rPr lang="en-GB" dirty="0" err="1"/>
              <a:t>mục</a:t>
            </a:r>
            <a:r>
              <a:rPr lang="en-GB" dirty="0"/>
              <a:t> </a:t>
            </a:r>
            <a:r>
              <a:rPr lang="en-GB" dirty="0" err="1"/>
              <a:t>tiêu</a:t>
            </a:r>
            <a:r>
              <a:rPr lang="en-GB" dirty="0"/>
              <a:t> </a:t>
            </a:r>
            <a:r>
              <a:rPr lang="en-GB" dirty="0" err="1"/>
              <a:t>đã</a:t>
            </a:r>
            <a:r>
              <a:rPr lang="en-GB" dirty="0"/>
              <a:t> </a:t>
            </a:r>
            <a:r>
              <a:rPr lang="en-GB" dirty="0" err="1"/>
              <a:t>đặt</a:t>
            </a:r>
            <a:r>
              <a:rPr lang="en-GB" dirty="0"/>
              <a:t> </a:t>
            </a:r>
            <a:r>
              <a:rPr lang="en-GB" dirty="0" err="1"/>
              <a:t>ra.</a:t>
            </a:r>
            <a:r>
              <a:rPr lang="en-GB" dirty="0"/>
              <a:t> </a:t>
            </a:r>
            <a:r>
              <a:rPr lang="en-GB" dirty="0" err="1"/>
              <a:t>Một</a:t>
            </a:r>
            <a:r>
              <a:rPr lang="en-GB" dirty="0"/>
              <a:t> </a:t>
            </a:r>
            <a:r>
              <a:rPr lang="en-GB" dirty="0" err="1"/>
              <a:t>số</a:t>
            </a:r>
            <a:r>
              <a:rPr lang="en-GB" dirty="0"/>
              <a:t> </a:t>
            </a:r>
            <a:r>
              <a:rPr lang="en-GB" dirty="0" err="1"/>
              <a:t>nội</a:t>
            </a:r>
            <a:r>
              <a:rPr lang="en-GB" dirty="0"/>
              <a:t> dung </a:t>
            </a:r>
            <a:r>
              <a:rPr lang="en-GB" dirty="0" err="1"/>
              <a:t>cần</a:t>
            </a:r>
            <a:r>
              <a:rPr lang="en-GB" dirty="0"/>
              <a:t> </a:t>
            </a:r>
            <a:r>
              <a:rPr lang="en-GB" dirty="0" err="1"/>
              <a:t>chú</a:t>
            </a:r>
            <a:r>
              <a:rPr lang="en-GB" dirty="0"/>
              <a:t> </a:t>
            </a:r>
            <a:r>
              <a:rPr lang="en-GB" dirty="0" err="1"/>
              <a:t>ý</a:t>
            </a:r>
            <a:r>
              <a:rPr lang="en-GB" dirty="0"/>
              <a:t> </a:t>
            </a:r>
            <a:r>
              <a:rPr lang="en-GB" dirty="0" err="1"/>
              <a:t>trong</a:t>
            </a:r>
            <a:r>
              <a:rPr lang="en-GB" dirty="0"/>
              <a:t> </a:t>
            </a:r>
            <a:r>
              <a:rPr lang="en-GB" dirty="0" err="1"/>
              <a:t>chiến</a:t>
            </a:r>
            <a:r>
              <a:rPr lang="en-GB" dirty="0"/>
              <a:t> </a:t>
            </a:r>
            <a:r>
              <a:rPr lang="en-GB" dirty="0" err="1"/>
              <a:t>lược</a:t>
            </a:r>
            <a:r>
              <a:rPr lang="en-GB" dirty="0"/>
              <a:t> </a:t>
            </a:r>
            <a:r>
              <a:rPr lang="en-GB" dirty="0" err="1"/>
              <a:t>tài</a:t>
            </a:r>
            <a:r>
              <a:rPr lang="en-GB" dirty="0"/>
              <a:t> </a:t>
            </a:r>
            <a:r>
              <a:rPr lang="en-GB" dirty="0" err="1"/>
              <a:t>chính</a:t>
            </a:r>
            <a:r>
              <a:rPr lang="en-GB" dirty="0"/>
              <a:t> </a:t>
            </a:r>
            <a:r>
              <a:rPr lang="en-GB" dirty="0" err="1"/>
              <a:t>gồm</a:t>
            </a:r>
            <a:r>
              <a:rPr lang="en-GB" dirty="0"/>
              <a:t>: </a:t>
            </a:r>
            <a:r>
              <a:rPr lang="en-GB" dirty="0" err="1"/>
              <a:t>hoạch</a:t>
            </a:r>
            <a:r>
              <a:rPr lang="en-GB" dirty="0"/>
              <a:t> </a:t>
            </a:r>
            <a:r>
              <a:rPr lang="en-GB" dirty="0" err="1"/>
              <a:t>định</a:t>
            </a:r>
            <a:r>
              <a:rPr lang="en-GB" dirty="0"/>
              <a:t> </a:t>
            </a:r>
            <a:r>
              <a:rPr lang="en-GB" dirty="0" err="1"/>
              <a:t>dòng</a:t>
            </a:r>
            <a:r>
              <a:rPr lang="en-GB" dirty="0"/>
              <a:t> </a:t>
            </a:r>
            <a:r>
              <a:rPr lang="en-GB" dirty="0" err="1"/>
              <a:t>tiền</a:t>
            </a:r>
            <a:r>
              <a:rPr lang="en-GB" dirty="0"/>
              <a:t>, </a:t>
            </a:r>
            <a:r>
              <a:rPr lang="en-GB" dirty="0" err="1"/>
              <a:t>xem</a:t>
            </a:r>
            <a:r>
              <a:rPr lang="en-GB" dirty="0"/>
              <a:t> </a:t>
            </a:r>
            <a:r>
              <a:rPr lang="en-GB" dirty="0" err="1"/>
              <a:t>xét</a:t>
            </a:r>
            <a:r>
              <a:rPr lang="en-GB" dirty="0"/>
              <a:t> </a:t>
            </a:r>
            <a:r>
              <a:rPr lang="en-GB" dirty="0" err="1"/>
              <a:t>tương</a:t>
            </a:r>
            <a:r>
              <a:rPr lang="en-GB" dirty="0"/>
              <a:t> </a:t>
            </a:r>
            <a:r>
              <a:rPr lang="en-GB" dirty="0" err="1"/>
              <a:t>quan</a:t>
            </a:r>
            <a:r>
              <a:rPr lang="en-GB" dirty="0"/>
              <a:t> </a:t>
            </a:r>
            <a:r>
              <a:rPr lang="en-GB" dirty="0" err="1"/>
              <a:t>giữa</a:t>
            </a:r>
            <a:r>
              <a:rPr lang="en-GB" dirty="0"/>
              <a:t> </a:t>
            </a:r>
            <a:r>
              <a:rPr lang="en-GB" dirty="0" err="1"/>
              <a:t>nợ</a:t>
            </a:r>
            <a:r>
              <a:rPr lang="en-GB" dirty="0"/>
              <a:t> </a:t>
            </a:r>
            <a:r>
              <a:rPr lang="en-GB" dirty="0" err="1"/>
              <a:t>và</a:t>
            </a:r>
            <a:r>
              <a:rPr lang="en-GB" dirty="0"/>
              <a:t> </a:t>
            </a:r>
            <a:r>
              <a:rPr lang="en-GB" dirty="0" err="1"/>
              <a:t>vốn</a:t>
            </a:r>
            <a:r>
              <a:rPr lang="en-GB" dirty="0"/>
              <a:t>; </a:t>
            </a:r>
            <a:r>
              <a:rPr lang="en-GB" dirty="0" err="1"/>
              <a:t>chính</a:t>
            </a:r>
            <a:r>
              <a:rPr lang="en-GB" dirty="0"/>
              <a:t> </a:t>
            </a:r>
            <a:r>
              <a:rPr lang="en-GB" dirty="0" err="1"/>
              <a:t>sách</a:t>
            </a:r>
            <a:r>
              <a:rPr lang="en-GB" dirty="0"/>
              <a:t> </a:t>
            </a:r>
            <a:r>
              <a:rPr lang="en-GB" dirty="0" err="1"/>
              <a:t>cổ</a:t>
            </a:r>
            <a:r>
              <a:rPr lang="en-GB" dirty="0"/>
              <a:t> </a:t>
            </a:r>
            <a:r>
              <a:rPr lang="en-GB" dirty="0" err="1"/>
              <a:t>tức</a:t>
            </a:r>
            <a:r>
              <a:rPr lang="en-GB" dirty="0"/>
              <a:t>.</a:t>
            </a:r>
            <a:endParaRPr lang="en-US" dirty="0"/>
          </a:p>
          <a:p>
            <a:r>
              <a:rPr lang="en-US" dirty="0"/>
              <a:t> </a:t>
            </a:r>
          </a:p>
          <a:p>
            <a:endParaRPr lang="en-US" dirty="0"/>
          </a:p>
          <a:p>
            <a:endParaRPr lang="en-GB" dirty="0"/>
          </a:p>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29</a:t>
            </a:fld>
            <a:endParaRPr lang="en-US"/>
          </a:p>
        </p:txBody>
      </p:sp>
    </p:spTree>
    <p:extLst>
      <p:ext uri="{BB962C8B-B14F-4D97-AF65-F5344CB8AC3E}">
        <p14:creationId xmlns:p14="http://schemas.microsoft.com/office/powerpoint/2010/main" val="1211012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59395"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n-US" dirty="0">
                <a:latin typeface="Calibri" charset="0"/>
                <a:ea typeface="ＭＳ Ｐゴシック" charset="0"/>
                <a:cs typeface="ＭＳ Ｐゴシック" charset="0"/>
              </a:rPr>
              <a:t>The </a:t>
            </a:r>
            <a:r>
              <a:rPr lang="en-US" b="1" dirty="0">
                <a:latin typeface="Calibri" charset="0"/>
                <a:ea typeface="ＭＳ Ｐゴシック" charset="0"/>
                <a:cs typeface="ＭＳ Ｐゴシック" charset="0"/>
              </a:rPr>
              <a:t>strategic management process</a:t>
            </a:r>
            <a:r>
              <a:rPr lang="en-US" dirty="0">
                <a:latin typeface="Calibri" charset="0"/>
                <a:ea typeface="ＭＳ Ｐゴシック" charset="0"/>
                <a:cs typeface="ＭＳ Ｐゴシック" charset="0"/>
              </a:rPr>
              <a:t>, seen here in Exhibit 5-2, is a six-step process that encompasses: </a:t>
            </a:r>
          </a:p>
          <a:p>
            <a:pPr marL="463550" lvl="1" indent="-233363">
              <a:buFontTx/>
              <a:buChar char="•"/>
            </a:pPr>
            <a:r>
              <a:rPr lang="en-US" dirty="0">
                <a:latin typeface="Calibri" charset="0"/>
                <a:ea typeface="ＭＳ Ｐゴシック" charset="0"/>
              </a:rPr>
              <a:t> Strategy planning</a:t>
            </a:r>
          </a:p>
          <a:p>
            <a:pPr marL="463550" lvl="1" indent="-233363">
              <a:buFontTx/>
              <a:buChar char="•"/>
            </a:pPr>
            <a:r>
              <a:rPr lang="en-US" dirty="0">
                <a:latin typeface="Calibri" charset="0"/>
                <a:ea typeface="ＭＳ Ｐゴシック" charset="0"/>
              </a:rPr>
              <a:t> Implementation</a:t>
            </a:r>
          </a:p>
          <a:p>
            <a:pPr marL="463550" lvl="1" indent="-233363">
              <a:buFontTx/>
              <a:buChar char="•"/>
            </a:pPr>
            <a:r>
              <a:rPr lang="en-US" dirty="0">
                <a:latin typeface="Calibri" charset="0"/>
                <a:ea typeface="ＭＳ Ｐゴシック" charset="0"/>
              </a:rPr>
              <a:t> Evaluation</a:t>
            </a:r>
          </a:p>
          <a:p>
            <a:pPr marL="463550" lvl="1" indent="-233363"/>
            <a:endParaRPr lang="en-US" dirty="0">
              <a:latin typeface="Calibri" charset="0"/>
              <a:ea typeface="ＭＳ Ｐゴシック" charset="0"/>
            </a:endParaRPr>
          </a:p>
          <a:p>
            <a:r>
              <a:rPr lang="en-US" dirty="0">
                <a:latin typeface="Calibri" charset="0"/>
                <a:ea typeface="ＭＳ Ｐゴシック" charset="0"/>
                <a:cs typeface="ＭＳ Ｐゴシック" charset="0"/>
              </a:rPr>
              <a:t>Even the best strategies fail if management doesn’t implement or evaluate them properly.</a:t>
            </a:r>
          </a:p>
          <a:p>
            <a:endParaRPr lang="en-US" dirty="0">
              <a:latin typeface="Calibri" charset="0"/>
              <a:ea typeface="ＭＳ Ｐゴシック" charset="0"/>
              <a:cs typeface="ＭＳ Ｐゴシック" charset="0"/>
            </a:endParaRPr>
          </a:p>
          <a:p>
            <a:r>
              <a:rPr lang="en-US" dirty="0">
                <a:latin typeface="Calibri" charset="0"/>
                <a:ea typeface="ＭＳ Ｐゴシック" charset="0"/>
                <a:cs typeface="ＭＳ Ｐゴシック" charset="0"/>
              </a:rPr>
              <a:t>Now let’s look at each of these six steps independently.</a:t>
            </a:r>
          </a:p>
        </p:txBody>
      </p:sp>
      <p:sp>
        <p:nvSpPr>
          <p:cNvPr id="59396"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Arial" charset="0"/>
              </a:defRPr>
            </a:lvl1pPr>
            <a:lvl2pPr marL="37931725" indent="-37474525">
              <a:defRPr>
                <a:solidFill>
                  <a:schemeClr val="tx1"/>
                </a:solidFill>
                <a:latin typeface="Arial" charset="0"/>
                <a:ea typeface="Arial" charset="0"/>
                <a:cs typeface="Arial" charset="0"/>
              </a:defRPr>
            </a:lvl2pPr>
            <a:lvl3pPr marL="1143000" indent="-228600">
              <a:defRPr>
                <a:solidFill>
                  <a:schemeClr val="tx1"/>
                </a:solidFill>
                <a:latin typeface="Arial" charset="0"/>
                <a:ea typeface="Arial" charset="0"/>
                <a:cs typeface="Arial" charset="0"/>
              </a:defRPr>
            </a:lvl3pPr>
            <a:lvl4pPr marL="1600200" indent="-228600">
              <a:defRPr>
                <a:solidFill>
                  <a:schemeClr val="tx1"/>
                </a:solidFill>
                <a:latin typeface="Arial" charset="0"/>
                <a:ea typeface="Arial" charset="0"/>
                <a:cs typeface="Arial" charset="0"/>
              </a:defRPr>
            </a:lvl4pPr>
            <a:lvl5pPr marL="2057400" indent="-22860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fld id="{ECA3FB7F-401C-2342-A38F-F82152B9FA23}" type="slidenum">
              <a:rPr lang="en-US">
                <a:latin typeface="Calibri" charset="0"/>
              </a:rPr>
              <a:pPr/>
              <a:t>31</a:t>
            </a:fld>
            <a:endParaRPr lang="en-US">
              <a:latin typeface="Calibri"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3</a:t>
            </a:fld>
            <a:endParaRPr lang="en-US"/>
          </a:p>
        </p:txBody>
      </p:sp>
    </p:spTree>
    <p:extLst>
      <p:ext uri="{BB962C8B-B14F-4D97-AF65-F5344CB8AC3E}">
        <p14:creationId xmlns:p14="http://schemas.microsoft.com/office/powerpoint/2010/main" val="219155431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41987"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ct val="60000"/>
              </a:lnSpc>
            </a:pPr>
            <a:r>
              <a:rPr lang="en-US" sz="1100" b="1" dirty="0">
                <a:latin typeface="Calibri" charset="0"/>
                <a:ea typeface="ＭＳ Ｐゴシック" charset="0"/>
                <a:cs typeface="ＭＳ Ｐゴシック" charset="0"/>
              </a:rPr>
              <a:t>In STEP 2</a:t>
            </a:r>
            <a:r>
              <a:rPr lang="en-US" sz="1100" dirty="0">
                <a:latin typeface="Calibri" charset="0"/>
                <a:ea typeface="ＭＳ Ｐゴシック" charset="0"/>
                <a:cs typeface="ＭＳ Ｐゴシック" charset="0"/>
              </a:rPr>
              <a:t>, managers </a:t>
            </a:r>
            <a:r>
              <a:rPr lang="en-US" sz="1100" b="1" dirty="0">
                <a:latin typeface="Calibri" charset="0"/>
                <a:ea typeface="ＭＳ Ｐゴシック" charset="0"/>
                <a:cs typeface="ＭＳ Ｐゴシック" charset="0"/>
              </a:rPr>
              <a:t>conduct an external analysis </a:t>
            </a:r>
            <a:r>
              <a:rPr lang="en-US" sz="1100" dirty="0">
                <a:latin typeface="Calibri" charset="0"/>
                <a:ea typeface="ＭＳ Ｐゴシック" charset="0"/>
                <a:cs typeface="ＭＳ Ｐゴシック" charset="0"/>
              </a:rPr>
              <a:t>so they can:</a:t>
            </a:r>
          </a:p>
          <a:p>
            <a:pPr>
              <a:lnSpc>
                <a:spcPct val="60000"/>
              </a:lnSpc>
              <a:buFont typeface="Calibri" charset="0"/>
              <a:buAutoNum type="arabicPeriod"/>
            </a:pPr>
            <a:r>
              <a:rPr lang="en-US" sz="1100" dirty="0">
                <a:latin typeface="Calibri" charset="0"/>
                <a:ea typeface="ＭＳ Ｐゴシック" charset="0"/>
                <a:cs typeface="ＭＳ Ｐゴシック" charset="0"/>
              </a:rPr>
              <a:t> Know what the competition is doing, how pending legislation might affect the organization, and how stable the local labor supply is in locations where it operates.</a:t>
            </a:r>
          </a:p>
          <a:p>
            <a:pPr>
              <a:lnSpc>
                <a:spcPct val="60000"/>
              </a:lnSpc>
              <a:buFont typeface="Calibri" charset="0"/>
              <a:buAutoNum type="arabicPeriod"/>
            </a:pPr>
            <a:r>
              <a:rPr lang="en-US" sz="1100" dirty="0">
                <a:latin typeface="Calibri" charset="0"/>
                <a:ea typeface="ＭＳ Ｐゴシック" charset="0"/>
                <a:cs typeface="ＭＳ Ｐゴシック" charset="0"/>
              </a:rPr>
              <a:t> Examine all components of the environment—that is, economic, demographic, political/legal, sociocultural, technological, and global—to see the trends and changes.</a:t>
            </a:r>
          </a:p>
          <a:p>
            <a:pPr>
              <a:lnSpc>
                <a:spcPct val="60000"/>
              </a:lnSpc>
              <a:buFont typeface="Calibri" charset="0"/>
              <a:buAutoNum type="arabicPeriod"/>
            </a:pPr>
            <a:r>
              <a:rPr lang="en-US" sz="1100" dirty="0">
                <a:latin typeface="Calibri" charset="0"/>
                <a:ea typeface="ＭＳ Ｐゴシック" charset="0"/>
                <a:cs typeface="ＭＳ Ｐゴシック" charset="0"/>
              </a:rPr>
              <a:t> Pinpoint opportunities that the organization can exploit and threats that it must counteract. </a:t>
            </a:r>
            <a:endParaRPr lang="en-US" sz="1100" b="1" dirty="0">
              <a:latin typeface="Calibri" charset="0"/>
              <a:ea typeface="ＭＳ Ｐゴシック" charset="0"/>
              <a:cs typeface="ＭＳ Ｐゴシック" charset="0"/>
            </a:endParaRPr>
          </a:p>
          <a:p>
            <a:pPr>
              <a:lnSpc>
                <a:spcPct val="60000"/>
              </a:lnSpc>
            </a:pPr>
            <a:endParaRPr lang="en-US" sz="1100" dirty="0">
              <a:latin typeface="Calibri" charset="0"/>
              <a:ea typeface="ＭＳ Ｐゴシック" charset="0"/>
              <a:cs typeface="ＭＳ Ｐゴシック" charset="0"/>
            </a:endParaRPr>
          </a:p>
          <a:p>
            <a:pPr>
              <a:lnSpc>
                <a:spcPct val="60000"/>
              </a:lnSpc>
            </a:pPr>
            <a:r>
              <a:rPr lang="en-US" sz="1100" dirty="0">
                <a:latin typeface="Calibri" charset="0"/>
                <a:ea typeface="ＭＳ Ｐゴシック" charset="0"/>
                <a:cs typeface="ＭＳ Ｐゴシック" charset="0"/>
              </a:rPr>
              <a:t>In </a:t>
            </a:r>
            <a:r>
              <a:rPr lang="en-US" sz="1100" b="1" dirty="0">
                <a:latin typeface="Calibri" charset="0"/>
                <a:ea typeface="ＭＳ Ｐゴシック" charset="0"/>
                <a:cs typeface="ＭＳ Ｐゴシック" charset="0"/>
              </a:rPr>
              <a:t>STEP 3</a:t>
            </a:r>
            <a:r>
              <a:rPr lang="en-US" sz="1100" dirty="0">
                <a:latin typeface="Calibri" charset="0"/>
                <a:ea typeface="ＭＳ Ｐゴシック" charset="0"/>
                <a:cs typeface="ＭＳ Ｐゴシック" charset="0"/>
              </a:rPr>
              <a:t>,</a:t>
            </a:r>
            <a:r>
              <a:rPr lang="en-US" sz="1100" b="1" dirty="0">
                <a:latin typeface="Calibri" charset="0"/>
                <a:ea typeface="ＭＳ Ｐゴシック" charset="0"/>
                <a:cs typeface="ＭＳ Ｐゴシック" charset="0"/>
              </a:rPr>
              <a:t> </a:t>
            </a:r>
            <a:r>
              <a:rPr lang="en-US" sz="1100" dirty="0">
                <a:latin typeface="Calibri" charset="0"/>
                <a:ea typeface="ＭＳ Ｐゴシック" charset="0"/>
                <a:cs typeface="ＭＳ Ｐゴシック" charset="0"/>
              </a:rPr>
              <a:t>managers conduct an </a:t>
            </a:r>
            <a:r>
              <a:rPr lang="en-US" sz="1100" b="1" dirty="0">
                <a:latin typeface="Calibri" charset="0"/>
                <a:ea typeface="ＭＳ Ｐゴシック" charset="0"/>
                <a:cs typeface="ＭＳ Ｐゴシック" charset="0"/>
              </a:rPr>
              <a:t>internal analysis</a:t>
            </a:r>
            <a:r>
              <a:rPr lang="en-US" sz="1100" dirty="0">
                <a:latin typeface="Calibri" charset="0"/>
                <a:ea typeface="ＭＳ Ｐゴシック" charset="0"/>
                <a:cs typeface="ＭＳ Ｐゴシック" charset="0"/>
              </a:rPr>
              <a:t>, which provides critical information about an organization</a:t>
            </a:r>
            <a:r>
              <a:rPr lang="ja-JP" altLang="en-US" sz="1100" dirty="0">
                <a:latin typeface="Calibri" charset="0"/>
                <a:ea typeface="ＭＳ Ｐゴシック" charset="0"/>
                <a:cs typeface="ＭＳ Ｐゴシック" charset="0"/>
              </a:rPr>
              <a:t>’</a:t>
            </a:r>
            <a:r>
              <a:rPr lang="en-US" sz="1100" dirty="0">
                <a:latin typeface="Calibri" charset="0"/>
                <a:ea typeface="ＭＳ Ｐゴシック" charset="0"/>
                <a:cs typeface="ＭＳ Ｐゴシック" charset="0"/>
              </a:rPr>
              <a:t>s specific resources and capabilities. An organization</a:t>
            </a:r>
            <a:r>
              <a:rPr lang="ja-JP" altLang="en-US" sz="1100" dirty="0">
                <a:latin typeface="Calibri" charset="0"/>
                <a:ea typeface="ＭＳ Ｐゴシック" charset="0"/>
                <a:cs typeface="ＭＳ Ｐゴシック" charset="0"/>
              </a:rPr>
              <a:t>’</a:t>
            </a:r>
            <a:r>
              <a:rPr lang="en-US" sz="1100" dirty="0">
                <a:latin typeface="Calibri" charset="0"/>
                <a:ea typeface="ＭＳ Ｐゴシック" charset="0"/>
                <a:cs typeface="ＭＳ Ｐゴシック" charset="0"/>
              </a:rPr>
              <a:t>s </a:t>
            </a:r>
            <a:r>
              <a:rPr lang="en-US" sz="1100" b="1" dirty="0">
                <a:latin typeface="Calibri" charset="0"/>
                <a:ea typeface="ＭＳ Ｐゴシック" charset="0"/>
                <a:cs typeface="ＭＳ Ｐゴシック" charset="0"/>
              </a:rPr>
              <a:t>resources </a:t>
            </a:r>
            <a:r>
              <a:rPr lang="en-US" sz="1100" dirty="0">
                <a:latin typeface="Calibri" charset="0"/>
                <a:ea typeface="ＭＳ Ｐゴシック" charset="0"/>
                <a:cs typeface="ＭＳ Ｐゴシック" charset="0"/>
              </a:rPr>
              <a:t>are its assets—financial, physical, human, and intangible—that it uses to develop, manufacture, and deliver products to its customers. </a:t>
            </a:r>
          </a:p>
          <a:p>
            <a:pPr>
              <a:lnSpc>
                <a:spcPct val="60000"/>
              </a:lnSpc>
            </a:pPr>
            <a:endParaRPr lang="en-US" sz="1100" dirty="0">
              <a:latin typeface="Calibri" charset="0"/>
              <a:ea typeface="ＭＳ Ｐゴシック" charset="0"/>
              <a:cs typeface="ＭＳ Ｐゴシック" charset="0"/>
            </a:endParaRPr>
          </a:p>
          <a:p>
            <a:pPr>
              <a:lnSpc>
                <a:spcPct val="60000"/>
              </a:lnSpc>
            </a:pPr>
            <a:r>
              <a:rPr lang="en-US" sz="1100" dirty="0">
                <a:latin typeface="Calibri" charset="0"/>
                <a:ea typeface="ＭＳ Ｐゴシック" charset="0"/>
                <a:cs typeface="ＭＳ Ｐゴシック" charset="0"/>
              </a:rPr>
              <a:t>In comparison to assets, its </a:t>
            </a:r>
            <a:r>
              <a:rPr lang="en-US" sz="1100" b="1" dirty="0">
                <a:latin typeface="Calibri" charset="0"/>
                <a:ea typeface="ＭＳ Ｐゴシック" charset="0"/>
                <a:cs typeface="ＭＳ Ｐゴシック" charset="0"/>
              </a:rPr>
              <a:t>capabilities </a:t>
            </a:r>
            <a:r>
              <a:rPr lang="en-US" sz="1100" dirty="0">
                <a:latin typeface="Calibri" charset="0"/>
                <a:ea typeface="ＭＳ Ｐゴシック" charset="0"/>
                <a:cs typeface="ＭＳ Ｐゴシック" charset="0"/>
              </a:rPr>
              <a:t>are its skills and abilities in doing the work activities needed in its business. The major value-creating capabilities of the organization are known as its </a:t>
            </a:r>
            <a:r>
              <a:rPr lang="en-US" sz="1100" b="1" dirty="0">
                <a:latin typeface="Calibri" charset="0"/>
                <a:ea typeface="ＭＳ Ｐゴシック" charset="0"/>
                <a:cs typeface="ＭＳ Ｐゴシック" charset="0"/>
              </a:rPr>
              <a:t>core competencies</a:t>
            </a:r>
            <a:r>
              <a:rPr lang="en-US" sz="1100" b="0" dirty="0">
                <a:latin typeface="Calibri" charset="0"/>
                <a:ea typeface="ＭＳ Ｐゴシック" charset="0"/>
                <a:cs typeface="ＭＳ Ｐゴシック" charset="0"/>
              </a:rPr>
              <a:t>. </a:t>
            </a:r>
            <a:r>
              <a:rPr lang="en-US" sz="1100" b="1" dirty="0">
                <a:latin typeface="Calibri" charset="0"/>
                <a:ea typeface="ＭＳ Ｐゴシック" charset="0"/>
                <a:cs typeface="ＭＳ Ｐゴシック" charset="0"/>
              </a:rPr>
              <a:t>Both resources and core </a:t>
            </a:r>
            <a:r>
              <a:rPr lang="en-US" sz="1100" dirty="0">
                <a:latin typeface="Calibri" charset="0"/>
                <a:ea typeface="ＭＳ Ｐゴシック" charset="0"/>
                <a:cs typeface="ＭＳ Ｐゴシック" charset="0"/>
              </a:rPr>
              <a:t>competencies determine the organization</a:t>
            </a:r>
            <a:r>
              <a:rPr lang="ja-JP" altLang="en-US" sz="1100" dirty="0">
                <a:latin typeface="Calibri" charset="0"/>
                <a:ea typeface="ＭＳ Ｐゴシック" charset="0"/>
                <a:cs typeface="ＭＳ Ｐゴシック" charset="0"/>
              </a:rPr>
              <a:t>’</a:t>
            </a:r>
            <a:r>
              <a:rPr lang="en-US" sz="1100" dirty="0">
                <a:latin typeface="Calibri" charset="0"/>
                <a:ea typeface="ＭＳ Ｐゴシック" charset="0"/>
                <a:cs typeface="ＭＳ Ｐゴシック" charset="0"/>
              </a:rPr>
              <a:t>s competitive weapons.</a:t>
            </a:r>
          </a:p>
          <a:p>
            <a:pPr>
              <a:lnSpc>
                <a:spcPct val="60000"/>
              </a:lnSpc>
            </a:pPr>
            <a:endParaRPr lang="en-US" sz="1100" dirty="0">
              <a:latin typeface="Calibri" charset="0"/>
              <a:ea typeface="ＭＳ Ｐゴシック" charset="0"/>
              <a:cs typeface="ＭＳ Ｐゴシック" charset="0"/>
            </a:endParaRPr>
          </a:p>
          <a:p>
            <a:pPr>
              <a:lnSpc>
                <a:spcPct val="60000"/>
              </a:lnSpc>
            </a:pPr>
            <a:r>
              <a:rPr lang="en-US" sz="1100" dirty="0">
                <a:latin typeface="Calibri" charset="0"/>
                <a:ea typeface="ＭＳ Ｐゴシック" charset="0"/>
                <a:cs typeface="ＭＳ Ｐゴシック" charset="0"/>
              </a:rPr>
              <a:t>After completing an internal analysis, managers should be able to identify organizational strengths and weaknesses. Any activities the organization does well or any unique resources that it has are called </a:t>
            </a:r>
            <a:r>
              <a:rPr lang="en-US" sz="1100" b="1" dirty="0">
                <a:latin typeface="Calibri" charset="0"/>
                <a:ea typeface="ＭＳ Ｐゴシック" charset="0"/>
                <a:cs typeface="ＭＳ Ｐゴシック" charset="0"/>
              </a:rPr>
              <a:t>strengths</a:t>
            </a:r>
            <a:r>
              <a:rPr lang="en-US" sz="1100" dirty="0">
                <a:latin typeface="Calibri" charset="0"/>
                <a:ea typeface="ＭＳ Ｐゴシック" charset="0"/>
                <a:cs typeface="ＭＳ Ｐゴシック" charset="0"/>
              </a:rPr>
              <a:t>.</a:t>
            </a:r>
            <a:r>
              <a:rPr lang="en-US" sz="1100" b="1" dirty="0">
                <a:latin typeface="Calibri" charset="0"/>
                <a:ea typeface="ＭＳ Ｐゴシック" charset="0"/>
                <a:cs typeface="ＭＳ Ｐゴシック" charset="0"/>
              </a:rPr>
              <a:t> Weaknesses </a:t>
            </a:r>
            <a:r>
              <a:rPr lang="en-US" sz="1100" dirty="0">
                <a:latin typeface="Calibri" charset="0"/>
                <a:ea typeface="ＭＳ Ｐゴシック" charset="0"/>
                <a:cs typeface="ＭＳ Ｐゴシック" charset="0"/>
              </a:rPr>
              <a:t>are activities the organization </a:t>
            </a:r>
            <a:r>
              <a:rPr lang="en-US" sz="1100" dirty="0" err="1">
                <a:latin typeface="Calibri" charset="0"/>
                <a:ea typeface="ＭＳ Ｐゴシック" charset="0"/>
                <a:cs typeface="ＭＳ Ｐゴシック" charset="0"/>
              </a:rPr>
              <a:t>doesn</a:t>
            </a:r>
            <a:r>
              <a:rPr lang="ja-JP" altLang="en-US" sz="1100" dirty="0">
                <a:latin typeface="Calibri" charset="0"/>
                <a:ea typeface="ＭＳ Ｐゴシック" charset="0"/>
                <a:cs typeface="ＭＳ Ｐゴシック" charset="0"/>
              </a:rPr>
              <a:t>’</a:t>
            </a:r>
            <a:r>
              <a:rPr lang="en-US" sz="1100" dirty="0">
                <a:latin typeface="Calibri" charset="0"/>
                <a:ea typeface="ＭＳ Ｐゴシック" charset="0"/>
                <a:cs typeface="ＭＳ Ｐゴシック" charset="0"/>
              </a:rPr>
              <a:t>t do well or resources it needs but </a:t>
            </a:r>
            <a:r>
              <a:rPr lang="en-US" sz="1100" dirty="0" err="1">
                <a:latin typeface="Calibri" charset="0"/>
                <a:ea typeface="ＭＳ Ｐゴシック" charset="0"/>
                <a:cs typeface="ＭＳ Ｐゴシック" charset="0"/>
              </a:rPr>
              <a:t>doesn</a:t>
            </a:r>
            <a:r>
              <a:rPr lang="ja-JP" altLang="en-US" sz="1100" dirty="0">
                <a:latin typeface="Calibri" charset="0"/>
                <a:ea typeface="ＭＳ Ｐゴシック" charset="0"/>
                <a:cs typeface="ＭＳ Ｐゴシック" charset="0"/>
              </a:rPr>
              <a:t>’</a:t>
            </a:r>
            <a:r>
              <a:rPr lang="en-US" sz="1100" dirty="0">
                <a:latin typeface="Calibri" charset="0"/>
                <a:ea typeface="ＭＳ Ｐゴシック" charset="0"/>
                <a:cs typeface="ＭＳ Ｐゴシック" charset="0"/>
              </a:rPr>
              <a:t>t possess.</a:t>
            </a:r>
          </a:p>
          <a:p>
            <a:pPr>
              <a:lnSpc>
                <a:spcPct val="60000"/>
              </a:lnSpc>
            </a:pPr>
            <a:endParaRPr lang="en-US" sz="1100" dirty="0">
              <a:latin typeface="Calibri" charset="0"/>
              <a:ea typeface="ＭＳ Ｐゴシック" charset="0"/>
              <a:cs typeface="ＭＳ Ｐゴシック" charset="0"/>
            </a:endParaRPr>
          </a:p>
          <a:p>
            <a:pPr>
              <a:lnSpc>
                <a:spcPct val="60000"/>
              </a:lnSpc>
            </a:pPr>
            <a:r>
              <a:rPr lang="en-US" sz="1100" dirty="0">
                <a:latin typeface="Calibri" charset="0"/>
                <a:ea typeface="ＭＳ Ｐゴシック" charset="0"/>
                <a:cs typeface="ＭＳ Ｐゴシック" charset="0"/>
              </a:rPr>
              <a:t>The combined external and internal analyses are called the </a:t>
            </a:r>
            <a:r>
              <a:rPr lang="en-US" sz="1100" b="1" dirty="0">
                <a:latin typeface="Calibri" charset="0"/>
                <a:ea typeface="ＭＳ Ｐゴシック" charset="0"/>
                <a:cs typeface="ＭＳ Ｐゴシック" charset="0"/>
              </a:rPr>
              <a:t>SWOT analysis </a:t>
            </a:r>
            <a:r>
              <a:rPr lang="en-US" sz="1100" dirty="0">
                <a:latin typeface="Calibri" charset="0"/>
                <a:ea typeface="ＭＳ Ｐゴシック" charset="0"/>
                <a:cs typeface="ＭＳ Ｐゴシック" charset="0"/>
              </a:rPr>
              <a:t>because, together, they are an analysis of the organization</a:t>
            </a:r>
            <a:r>
              <a:rPr lang="ja-JP" altLang="en-US" sz="1100" dirty="0">
                <a:latin typeface="Calibri" charset="0"/>
                <a:ea typeface="ＭＳ Ｐゴシック" charset="0"/>
                <a:cs typeface="ＭＳ Ｐゴシック" charset="0"/>
              </a:rPr>
              <a:t>’</a:t>
            </a:r>
            <a:r>
              <a:rPr lang="en-US" sz="1100" dirty="0">
                <a:latin typeface="Calibri" charset="0"/>
                <a:ea typeface="ＭＳ Ｐゴシック" charset="0"/>
                <a:cs typeface="ＭＳ Ｐゴシック" charset="0"/>
              </a:rPr>
              <a:t>s strengths, weaknesses, opportunities, and threats. </a:t>
            </a:r>
          </a:p>
          <a:p>
            <a:pPr>
              <a:lnSpc>
                <a:spcPct val="60000"/>
              </a:lnSpc>
            </a:pPr>
            <a:endParaRPr lang="en-US" sz="1100" dirty="0">
              <a:latin typeface="Calibri" charset="0"/>
              <a:ea typeface="ＭＳ Ｐゴシック" charset="0"/>
              <a:cs typeface="ＭＳ Ｐゴシック" charset="0"/>
            </a:endParaRPr>
          </a:p>
          <a:p>
            <a:pPr>
              <a:lnSpc>
                <a:spcPct val="60000"/>
              </a:lnSpc>
            </a:pPr>
            <a:r>
              <a:rPr lang="en-US" sz="1100" dirty="0">
                <a:latin typeface="Calibri" charset="0"/>
                <a:ea typeface="ＭＳ Ｐゴシック" charset="0"/>
                <a:cs typeface="ＭＳ Ｐゴシック" charset="0"/>
              </a:rPr>
              <a:t>After completing the SWOT analysis, managers are ready to formulate appropriate strategies that: </a:t>
            </a:r>
          </a:p>
          <a:p>
            <a:pPr>
              <a:lnSpc>
                <a:spcPct val="60000"/>
              </a:lnSpc>
            </a:pPr>
            <a:r>
              <a:rPr lang="en-US" sz="1100" dirty="0">
                <a:latin typeface="Calibri" charset="0"/>
                <a:ea typeface="ＭＳ Ｐゴシック" charset="0"/>
                <a:cs typeface="ＭＳ Ｐゴシック" charset="0"/>
              </a:rPr>
              <a:t>(1) Exploit an organization</a:t>
            </a:r>
            <a:r>
              <a:rPr lang="ja-JP" altLang="en-US" sz="1100" dirty="0">
                <a:latin typeface="Calibri" charset="0"/>
                <a:ea typeface="ＭＳ Ｐゴシック" charset="0"/>
                <a:cs typeface="ＭＳ Ｐゴシック" charset="0"/>
              </a:rPr>
              <a:t>’</a:t>
            </a:r>
            <a:r>
              <a:rPr lang="en-US" sz="1100" dirty="0">
                <a:latin typeface="Calibri" charset="0"/>
                <a:ea typeface="ＭＳ Ｐゴシック" charset="0"/>
                <a:cs typeface="ＭＳ Ｐゴシック" charset="0"/>
              </a:rPr>
              <a:t>s strengths and external opportunities, and</a:t>
            </a:r>
          </a:p>
          <a:p>
            <a:pPr>
              <a:lnSpc>
                <a:spcPct val="60000"/>
              </a:lnSpc>
            </a:pPr>
            <a:r>
              <a:rPr lang="en-US" sz="1100" dirty="0">
                <a:latin typeface="Calibri" charset="0"/>
                <a:ea typeface="ＭＳ Ｐゴシック" charset="0"/>
                <a:cs typeface="ＭＳ Ｐゴシック" charset="0"/>
              </a:rPr>
              <a:t>(2) Buffer or protect the organization from external threats.</a:t>
            </a:r>
          </a:p>
        </p:txBody>
      </p:sp>
      <p:sp>
        <p:nvSpPr>
          <p:cNvPr id="61444"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Arial" charset="0"/>
              </a:defRPr>
            </a:lvl1pPr>
            <a:lvl2pPr marL="37931725" indent="-37474525">
              <a:defRPr>
                <a:solidFill>
                  <a:schemeClr val="tx1"/>
                </a:solidFill>
                <a:latin typeface="Arial" charset="0"/>
                <a:ea typeface="Arial" charset="0"/>
                <a:cs typeface="Arial" charset="0"/>
              </a:defRPr>
            </a:lvl2pPr>
            <a:lvl3pPr marL="1143000" indent="-228600">
              <a:defRPr>
                <a:solidFill>
                  <a:schemeClr val="tx1"/>
                </a:solidFill>
                <a:latin typeface="Arial" charset="0"/>
                <a:ea typeface="Arial" charset="0"/>
                <a:cs typeface="Arial" charset="0"/>
              </a:defRPr>
            </a:lvl3pPr>
            <a:lvl4pPr marL="1600200" indent="-228600">
              <a:defRPr>
                <a:solidFill>
                  <a:schemeClr val="tx1"/>
                </a:solidFill>
                <a:latin typeface="Arial" charset="0"/>
                <a:ea typeface="Arial" charset="0"/>
                <a:cs typeface="Arial" charset="0"/>
              </a:defRPr>
            </a:lvl4pPr>
            <a:lvl5pPr marL="2057400" indent="-22860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fld id="{48276116-0EF4-5E4E-9318-6255191CFB6D}" type="slidenum">
              <a:rPr lang="en-US">
                <a:latin typeface="Calibri" charset="0"/>
              </a:rPr>
              <a:pPr/>
              <a:t>32</a:t>
            </a:fld>
            <a:endParaRPr lang="en-US">
              <a:latin typeface="Calibri" charset="0"/>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010" name="Rectangle 1"/>
          <p:cNvSpPr>
            <a:spLocks noGrp="1" noRot="1" noChangeAspect="1" noChangeArrowheads="1" noTextEdit="1"/>
          </p:cNvSpPr>
          <p:nvPr>
            <p:ph type="sldImg"/>
          </p:nvPr>
        </p:nvSpPr>
        <p:spPr>
          <a:xfrm>
            <a:off x="1143000" y="695325"/>
            <a:ext cx="4572000" cy="3429000"/>
          </a:xfrm>
          <a:solidFill>
            <a:srgbClr val="FFFFFF"/>
          </a:solidFill>
          <a:ln>
            <a:solidFill>
              <a:srgbClr val="000000"/>
            </a:solidFill>
            <a:miter lim="800000"/>
          </a:ln>
        </p:spPr>
      </p:sp>
      <p:sp>
        <p:nvSpPr>
          <p:cNvPr id="43011" name="Rectangle 2"/>
          <p:cNvSpPr>
            <a:spLocks noGrp="1" noChangeArrowheads="1"/>
          </p:cNvSpPr>
          <p:nvPr>
            <p:ph type="body" idx="1"/>
          </p:nvPr>
        </p:nvSpPr>
        <p:spPr>
          <a:xfrm>
            <a:off x="685800" y="4343400"/>
            <a:ext cx="5486400" cy="4114800"/>
          </a:xfrm>
          <a:noFill/>
        </p:spPr>
        <p:txBody>
          <a:bodyPr wrap="none" anchor="ctr"/>
          <a:lstStyle/>
          <a:p>
            <a:pPr marL="760413" lvl="1" indent="-514350">
              <a:lnSpc>
                <a:spcPct val="150000"/>
              </a:lnSpc>
              <a:spcBef>
                <a:spcPts val="600"/>
              </a:spcBef>
              <a:spcAft>
                <a:spcPts val="600"/>
              </a:spcAft>
              <a:buFontTx/>
              <a:buChar char="-"/>
            </a:pPr>
            <a:endParaRPr lang="en-US" sz="2400" dirty="0">
              <a:latin typeface="Times New Roman" pitchFamily="18" charset="0"/>
              <a:cs typeface="Times New Roman" pitchFamily="18"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010" name="Rectangle 1"/>
          <p:cNvSpPr>
            <a:spLocks noGrp="1" noRot="1" noChangeAspect="1" noChangeArrowheads="1" noTextEdit="1"/>
          </p:cNvSpPr>
          <p:nvPr>
            <p:ph type="sldImg"/>
          </p:nvPr>
        </p:nvSpPr>
        <p:spPr>
          <a:xfrm>
            <a:off x="1143000" y="695325"/>
            <a:ext cx="4572000" cy="3429000"/>
          </a:xfrm>
          <a:solidFill>
            <a:srgbClr val="FFFFFF"/>
          </a:solidFill>
          <a:ln>
            <a:solidFill>
              <a:srgbClr val="000000"/>
            </a:solidFill>
            <a:miter lim="800000"/>
          </a:ln>
        </p:spPr>
      </p:sp>
      <p:sp>
        <p:nvSpPr>
          <p:cNvPr id="43011" name="Rectangle 2"/>
          <p:cNvSpPr>
            <a:spLocks noGrp="1" noChangeArrowheads="1"/>
          </p:cNvSpPr>
          <p:nvPr>
            <p:ph type="body" idx="1"/>
          </p:nvPr>
        </p:nvSpPr>
        <p:spPr>
          <a:xfrm>
            <a:off x="685800" y="4343400"/>
            <a:ext cx="5486400" cy="4114800"/>
          </a:xfrm>
          <a:noFill/>
        </p:spPr>
        <p:txBody>
          <a:bodyPr wrap="none" anchor="ctr"/>
          <a:lstStyle/>
          <a:p>
            <a:endParaRPr lang="en-US" b="1"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010" name="Rectangle 1"/>
          <p:cNvSpPr>
            <a:spLocks noGrp="1" noRot="1" noChangeAspect="1" noChangeArrowheads="1" noTextEdit="1"/>
          </p:cNvSpPr>
          <p:nvPr>
            <p:ph type="sldImg"/>
          </p:nvPr>
        </p:nvSpPr>
        <p:spPr>
          <a:xfrm>
            <a:off x="1143000" y="695325"/>
            <a:ext cx="4572000" cy="3429000"/>
          </a:xfrm>
          <a:solidFill>
            <a:srgbClr val="FFFFFF"/>
          </a:solidFill>
          <a:ln>
            <a:solidFill>
              <a:srgbClr val="000000"/>
            </a:solidFill>
            <a:miter lim="800000"/>
          </a:ln>
        </p:spPr>
      </p:sp>
      <p:sp>
        <p:nvSpPr>
          <p:cNvPr id="43011" name="Rectangle 2"/>
          <p:cNvSpPr>
            <a:spLocks noGrp="1" noChangeArrowheads="1"/>
          </p:cNvSpPr>
          <p:nvPr>
            <p:ph type="body" idx="1"/>
          </p:nvPr>
        </p:nvSpPr>
        <p:spPr>
          <a:xfrm>
            <a:off x="685800" y="4343400"/>
            <a:ext cx="5486400" cy="4114800"/>
          </a:xfrm>
          <a:noFill/>
        </p:spPr>
        <p:txBody>
          <a:bodyPr wrap="none" anchor="ctr"/>
          <a:lstStyle/>
          <a:p>
            <a:endParaRPr lang="en-US"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3010" name="Rectangle 1"/>
          <p:cNvSpPr>
            <a:spLocks noGrp="1" noRot="1" noChangeAspect="1" noChangeArrowheads="1" noTextEdit="1"/>
          </p:cNvSpPr>
          <p:nvPr>
            <p:ph type="sldImg"/>
          </p:nvPr>
        </p:nvSpPr>
        <p:spPr>
          <a:xfrm>
            <a:off x="1143000" y="695325"/>
            <a:ext cx="4572000" cy="3429000"/>
          </a:xfrm>
          <a:solidFill>
            <a:srgbClr val="FFFFFF"/>
          </a:solidFill>
          <a:ln>
            <a:solidFill>
              <a:srgbClr val="000000"/>
            </a:solidFill>
            <a:miter lim="800000"/>
          </a:ln>
        </p:spPr>
      </p:sp>
      <p:sp>
        <p:nvSpPr>
          <p:cNvPr id="43011" name="Rectangle 2"/>
          <p:cNvSpPr>
            <a:spLocks noGrp="1" noChangeArrowheads="1"/>
          </p:cNvSpPr>
          <p:nvPr>
            <p:ph type="body" idx="1"/>
          </p:nvPr>
        </p:nvSpPr>
        <p:spPr>
          <a:xfrm>
            <a:off x="685800" y="4343400"/>
            <a:ext cx="5486400" cy="4114800"/>
          </a:xfrm>
          <a:noFill/>
        </p:spPr>
        <p:txBody>
          <a:bodyPr wrap="none" anchor="ctr"/>
          <a:lstStyle/>
          <a:p>
            <a:endParaRPr lang="en-US"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42</a:t>
            </a:fld>
            <a:endParaRPr lang="en-US"/>
          </a:p>
        </p:txBody>
      </p:sp>
    </p:spTree>
    <p:extLst>
      <p:ext uri="{BB962C8B-B14F-4D97-AF65-F5344CB8AC3E}">
        <p14:creationId xmlns:p14="http://schemas.microsoft.com/office/powerpoint/2010/main" val="58689334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43</a:t>
            </a:fld>
            <a:endParaRPr lang="en-US"/>
          </a:p>
        </p:txBody>
      </p:sp>
    </p:spTree>
    <p:extLst>
      <p:ext uri="{BB962C8B-B14F-4D97-AF65-F5344CB8AC3E}">
        <p14:creationId xmlns:p14="http://schemas.microsoft.com/office/powerpoint/2010/main" val="331165328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44</a:t>
            </a:fld>
            <a:endParaRPr lang="en-US"/>
          </a:p>
        </p:txBody>
      </p:sp>
    </p:spTree>
    <p:extLst>
      <p:ext uri="{BB962C8B-B14F-4D97-AF65-F5344CB8AC3E}">
        <p14:creationId xmlns:p14="http://schemas.microsoft.com/office/powerpoint/2010/main" val="51927079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66563" name="Notes Placeholder 2"/>
          <p:cNvSpPr>
            <a:spLocks noGrp="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sz="1100" dirty="0">
              <a:latin typeface="Calibri" charset="0"/>
              <a:ea typeface="ＭＳ Ｐゴシック" charset="0"/>
              <a:cs typeface="ＭＳ Ｐゴシック" charset="0"/>
            </a:endParaRPr>
          </a:p>
        </p:txBody>
      </p:sp>
      <p:sp>
        <p:nvSpPr>
          <p:cNvPr id="72708"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Arial" charset="0"/>
              </a:defRPr>
            </a:lvl1pPr>
            <a:lvl2pPr marL="37931725" indent="-37474525">
              <a:defRPr>
                <a:solidFill>
                  <a:schemeClr val="tx1"/>
                </a:solidFill>
                <a:latin typeface="Arial" charset="0"/>
                <a:ea typeface="Arial" charset="0"/>
                <a:cs typeface="Arial" charset="0"/>
              </a:defRPr>
            </a:lvl2pPr>
            <a:lvl3pPr marL="1143000" indent="-228600">
              <a:defRPr>
                <a:solidFill>
                  <a:schemeClr val="tx1"/>
                </a:solidFill>
                <a:latin typeface="Arial" charset="0"/>
                <a:ea typeface="Arial" charset="0"/>
                <a:cs typeface="Arial" charset="0"/>
              </a:defRPr>
            </a:lvl3pPr>
            <a:lvl4pPr marL="1600200" indent="-228600">
              <a:defRPr>
                <a:solidFill>
                  <a:schemeClr val="tx1"/>
                </a:solidFill>
                <a:latin typeface="Arial" charset="0"/>
                <a:ea typeface="Arial" charset="0"/>
                <a:cs typeface="Arial" charset="0"/>
              </a:defRPr>
            </a:lvl4pPr>
            <a:lvl5pPr marL="2057400" indent="-22860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fld id="{434F4C91-4DA2-C340-81AB-8BE54F24F722}" type="slidenum">
              <a:rPr lang="en-US">
                <a:latin typeface="Calibri" charset="0"/>
              </a:rPr>
              <a:pPr/>
              <a:t>45</a:t>
            </a:fld>
            <a:endParaRPr lang="en-US">
              <a:latin typeface="Calibri" charset="0"/>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73731"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ct val="90000"/>
              </a:lnSpc>
            </a:pPr>
            <a:endParaRPr lang="en-US" sz="1100" b="1" dirty="0">
              <a:latin typeface="Calibri" charset="0"/>
              <a:ea typeface="ＭＳ Ｐゴシック" charset="0"/>
              <a:cs typeface="ＭＳ Ｐゴシック" charset="0"/>
            </a:endParaRPr>
          </a:p>
        </p:txBody>
      </p:sp>
      <p:sp>
        <p:nvSpPr>
          <p:cNvPr id="73732"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ea typeface="ＭＳ Ｐゴシック" charset="0"/>
                <a:cs typeface="Arial" charset="0"/>
              </a:defRPr>
            </a:lvl1pPr>
            <a:lvl2pPr marL="37931725" indent="-37474525">
              <a:defRPr>
                <a:solidFill>
                  <a:schemeClr val="tx1"/>
                </a:solidFill>
                <a:latin typeface="Arial" charset="0"/>
                <a:ea typeface="Arial" charset="0"/>
                <a:cs typeface="Arial" charset="0"/>
              </a:defRPr>
            </a:lvl2pPr>
            <a:lvl3pPr marL="1143000" indent="-228600">
              <a:defRPr>
                <a:solidFill>
                  <a:schemeClr val="tx1"/>
                </a:solidFill>
                <a:latin typeface="Arial" charset="0"/>
                <a:ea typeface="Arial" charset="0"/>
                <a:cs typeface="Arial" charset="0"/>
              </a:defRPr>
            </a:lvl3pPr>
            <a:lvl4pPr marL="1600200" indent="-228600">
              <a:defRPr>
                <a:solidFill>
                  <a:schemeClr val="tx1"/>
                </a:solidFill>
                <a:latin typeface="Arial" charset="0"/>
                <a:ea typeface="Arial" charset="0"/>
                <a:cs typeface="Arial" charset="0"/>
              </a:defRPr>
            </a:lvl4pPr>
            <a:lvl5pPr marL="2057400" indent="-228600">
              <a:defRPr>
                <a:solidFill>
                  <a:schemeClr val="tx1"/>
                </a:solidFill>
                <a:latin typeface="Arial" charset="0"/>
                <a:ea typeface="Arial" charset="0"/>
                <a:cs typeface="Arial" charset="0"/>
              </a:defRPr>
            </a:lvl5pPr>
            <a:lvl6pPr marL="2514600" indent="-228600" eaLnBrk="0" fontAlgn="base" hangingPunct="0">
              <a:spcBef>
                <a:spcPct val="0"/>
              </a:spcBef>
              <a:spcAft>
                <a:spcPct val="0"/>
              </a:spcAft>
              <a:defRPr>
                <a:solidFill>
                  <a:schemeClr val="tx1"/>
                </a:solidFill>
                <a:latin typeface="Arial" charset="0"/>
                <a:ea typeface="Arial" charset="0"/>
                <a:cs typeface="Arial" charset="0"/>
              </a:defRPr>
            </a:lvl6pPr>
            <a:lvl7pPr marL="2971800" indent="-228600" eaLnBrk="0" fontAlgn="base" hangingPunct="0">
              <a:spcBef>
                <a:spcPct val="0"/>
              </a:spcBef>
              <a:spcAft>
                <a:spcPct val="0"/>
              </a:spcAft>
              <a:defRPr>
                <a:solidFill>
                  <a:schemeClr val="tx1"/>
                </a:solidFill>
                <a:latin typeface="Arial" charset="0"/>
                <a:ea typeface="Arial" charset="0"/>
                <a:cs typeface="Arial" charset="0"/>
              </a:defRPr>
            </a:lvl7pPr>
            <a:lvl8pPr marL="3429000" indent="-228600" eaLnBrk="0" fontAlgn="base" hangingPunct="0">
              <a:spcBef>
                <a:spcPct val="0"/>
              </a:spcBef>
              <a:spcAft>
                <a:spcPct val="0"/>
              </a:spcAft>
              <a:defRPr>
                <a:solidFill>
                  <a:schemeClr val="tx1"/>
                </a:solidFill>
                <a:latin typeface="Arial" charset="0"/>
                <a:ea typeface="Arial" charset="0"/>
                <a:cs typeface="Arial" charset="0"/>
              </a:defRPr>
            </a:lvl8pPr>
            <a:lvl9pPr marL="3886200" indent="-228600" eaLnBrk="0" fontAlgn="base" hangingPunct="0">
              <a:spcBef>
                <a:spcPct val="0"/>
              </a:spcBef>
              <a:spcAft>
                <a:spcPct val="0"/>
              </a:spcAft>
              <a:defRPr>
                <a:solidFill>
                  <a:schemeClr val="tx1"/>
                </a:solidFill>
                <a:latin typeface="Arial" charset="0"/>
                <a:ea typeface="Arial" charset="0"/>
                <a:cs typeface="Arial" charset="0"/>
              </a:defRPr>
            </a:lvl9pPr>
          </a:lstStyle>
          <a:p>
            <a:fld id="{6DFE4CDA-37B3-6745-98F9-8BF315C164BB}" type="slidenum">
              <a:rPr lang="en-US">
                <a:latin typeface="Calibri" charset="0"/>
              </a:rPr>
              <a:pPr/>
              <a:t>46</a:t>
            </a:fld>
            <a:endParaRPr lang="en-US">
              <a:latin typeface="Calibri"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4</a:t>
            </a:fld>
            <a:endParaRPr lang="en-US"/>
          </a:p>
        </p:txBody>
      </p:sp>
    </p:spTree>
    <p:extLst>
      <p:ext uri="{BB962C8B-B14F-4D97-AF65-F5344CB8AC3E}">
        <p14:creationId xmlns:p14="http://schemas.microsoft.com/office/powerpoint/2010/main" val="359428922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47</a:t>
            </a:fld>
            <a:endParaRPr lang="en-US"/>
          </a:p>
        </p:txBody>
      </p:sp>
    </p:spTree>
    <p:extLst>
      <p:ext uri="{BB962C8B-B14F-4D97-AF65-F5344CB8AC3E}">
        <p14:creationId xmlns:p14="http://schemas.microsoft.com/office/powerpoint/2010/main" val="25538354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corporatefinanceinstitute.com</a:t>
            </a:r>
            <a:r>
              <a:rPr lang="en-US" dirty="0"/>
              <a:t>/resources/management/management-by-objectives-</a:t>
            </a:r>
            <a:r>
              <a:rPr lang="en-US" dirty="0" err="1"/>
              <a:t>mbo</a:t>
            </a:r>
            <a:r>
              <a:rPr lang="en-US" dirty="0"/>
              <a:t>/#</a:t>
            </a:r>
          </a:p>
          <a:p>
            <a:endParaRPr lang="en-US" dirty="0"/>
          </a:p>
          <a:p>
            <a:r>
              <a:rPr lang="en-US" dirty="0"/>
              <a:t>https://</a:t>
            </a:r>
            <a:r>
              <a:rPr lang="en-US" dirty="0" err="1"/>
              <a:t>www.businessstudynotes.com</a:t>
            </a:r>
            <a:r>
              <a:rPr lang="en-US" dirty="0"/>
              <a:t>/</a:t>
            </a:r>
            <a:r>
              <a:rPr lang="en-US" dirty="0" err="1"/>
              <a:t>hrm</a:t>
            </a:r>
            <a:r>
              <a:rPr lang="en-US" dirty="0"/>
              <a:t>/principle-of-management/steps-in-process-of-management-by-objectives/</a:t>
            </a:r>
          </a:p>
          <a:p>
            <a:endParaRPr lang="en-US" dirty="0"/>
          </a:p>
          <a:p>
            <a:r>
              <a:rPr lang="en-US" dirty="0">
                <a:effectLst/>
              </a:rPr>
              <a:t>Alright, let's break down the MBO process into simple steps:</a:t>
            </a:r>
          </a:p>
          <a:p>
            <a:br>
              <a:rPr lang="en-US" dirty="0">
                <a:effectLst/>
              </a:rPr>
            </a:br>
            <a:endParaRPr lang="en-US" dirty="0">
              <a:effectLst/>
            </a:endParaRPr>
          </a:p>
          <a:p>
            <a:endParaRPr lang="en-US" dirty="0"/>
          </a:p>
          <a:p>
            <a:endParaRPr lang="en-US" dirty="0"/>
          </a:p>
          <a:p>
            <a:endParaRPr lang="en-US" b="0" i="0" u="none" strike="noStrike" dirty="0">
              <a:solidFill>
                <a:srgbClr val="D1D5DB"/>
              </a:solidFill>
              <a:effectLst/>
              <a:latin typeface="Söhne"/>
            </a:endParaRPr>
          </a:p>
          <a:p>
            <a:r>
              <a:rPr lang="en-US" b="1" i="0" u="none" strike="noStrike" dirty="0">
                <a:solidFill>
                  <a:srgbClr val="D1D5DB"/>
                </a:solidFill>
                <a:effectLst/>
                <a:latin typeface="Söhne"/>
              </a:rPr>
              <a:t>STEP </a:t>
            </a:r>
          </a:p>
          <a:p>
            <a:r>
              <a:rPr lang="en-US" b="1" i="0" u="none" strike="noStrike" dirty="0">
                <a:solidFill>
                  <a:srgbClr val="D1D5DB"/>
                </a:solidFill>
                <a:effectLst/>
                <a:latin typeface="Söhne"/>
              </a:rPr>
              <a:t>1- Define Goals</a:t>
            </a:r>
          </a:p>
          <a:p>
            <a:r>
              <a:rPr lang="en-US" b="0" i="0" u="none" strike="noStrike" dirty="0">
                <a:solidFill>
                  <a:srgbClr val="D1D5DB"/>
                </a:solidFill>
                <a:effectLst/>
                <a:latin typeface="Söhne"/>
              </a:rPr>
              <a:t>-  Start by defining the goals of the organization(</a:t>
            </a:r>
            <a:r>
              <a:rPr lang="en-US" b="1" i="0" u="none" strike="noStrike" dirty="0">
                <a:solidFill>
                  <a:srgbClr val="D1D5DB"/>
                </a:solidFill>
                <a:effectLst/>
                <a:latin typeface="Söhne"/>
              </a:rPr>
              <a:t>Set Clear Goals) </a:t>
            </a:r>
            <a:r>
              <a:rPr lang="en-US" b="0" i="0" u="none" strike="noStrike" dirty="0">
                <a:solidFill>
                  <a:srgbClr val="D1D5DB"/>
                </a:solidFill>
                <a:effectLst/>
                <a:latin typeface="Söhne"/>
              </a:rPr>
              <a:t>. </a:t>
            </a:r>
          </a:p>
          <a:p>
            <a:endParaRPr lang="en-US" b="0" i="0" u="none" strike="noStrike" dirty="0">
              <a:solidFill>
                <a:srgbClr val="D1D5DB"/>
              </a:solidFill>
              <a:effectLst/>
              <a:latin typeface="Söhne"/>
            </a:endParaRPr>
          </a:p>
          <a:p>
            <a:r>
              <a:rPr lang="en-US" b="0" i="0" u="none" strike="noStrike" dirty="0">
                <a:solidFill>
                  <a:srgbClr val="D1D5DB"/>
                </a:solidFill>
                <a:effectLst/>
                <a:latin typeface="Söhne"/>
              </a:rPr>
              <a:t>These goals are like </a:t>
            </a:r>
            <a:r>
              <a:rPr lang="en-US" b="1" i="0" u="none" strike="noStrike" dirty="0">
                <a:solidFill>
                  <a:srgbClr val="D1D5DB"/>
                </a:solidFill>
                <a:effectLst/>
                <a:latin typeface="Söhne"/>
              </a:rPr>
              <a:t>the destination </a:t>
            </a:r>
            <a:r>
              <a:rPr lang="en-US" b="0" i="0" u="none" strike="noStrike" dirty="0">
                <a:solidFill>
                  <a:srgbClr val="D1D5DB"/>
                </a:solidFill>
                <a:effectLst/>
                <a:latin typeface="Söhne"/>
              </a:rPr>
              <a:t>for the entire team. –Keep in mind the </a:t>
            </a:r>
            <a:r>
              <a:rPr lang="en-US" b="1" i="0" u="none" strike="noStrike" dirty="0">
                <a:solidFill>
                  <a:srgbClr val="D1D5DB"/>
                </a:solidFill>
                <a:effectLst/>
                <a:latin typeface="Söhne"/>
              </a:rPr>
              <a:t>SMART in setting GOALs</a:t>
            </a:r>
          </a:p>
          <a:p>
            <a:r>
              <a:rPr lang="en-US" b="0" i="0" u="none" strike="noStrike" dirty="0">
                <a:solidFill>
                  <a:srgbClr val="D1D5DB"/>
                </a:solidFill>
                <a:effectLst/>
                <a:latin typeface="Söhne"/>
              </a:rPr>
              <a:t>	It's crucial to </a:t>
            </a:r>
            <a:r>
              <a:rPr lang="en-US" b="1" i="0" u="none" strike="noStrike" dirty="0">
                <a:solidFill>
                  <a:srgbClr val="D1D5DB"/>
                </a:solidFill>
                <a:effectLst/>
                <a:latin typeface="Söhne"/>
              </a:rPr>
              <a:t>involve different managers </a:t>
            </a:r>
            <a:r>
              <a:rPr lang="en-US" b="0" i="0" u="none" strike="noStrike" dirty="0">
                <a:solidFill>
                  <a:srgbClr val="D1D5DB"/>
                </a:solidFill>
                <a:effectLst/>
                <a:latin typeface="Söhne"/>
              </a:rPr>
              <a:t>to make sure we </a:t>
            </a:r>
            <a:r>
              <a:rPr lang="en-US" b="1" i="0" u="none" strike="noStrike" dirty="0">
                <a:solidFill>
                  <a:srgbClr val="D1D5DB"/>
                </a:solidFill>
                <a:effectLst/>
                <a:latin typeface="Söhne"/>
              </a:rPr>
              <a:t>cover everything </a:t>
            </a:r>
            <a:r>
              <a:rPr lang="en-US" b="0" i="0" u="none" strike="noStrike" dirty="0">
                <a:solidFill>
                  <a:srgbClr val="D1D5DB"/>
                </a:solidFill>
                <a:effectLst/>
                <a:latin typeface="Söhne"/>
              </a:rPr>
              <a:t>the company </a:t>
            </a:r>
            <a:r>
              <a:rPr lang="en-US" b="1" i="0" u="none" strike="noStrike" dirty="0">
                <a:solidFill>
                  <a:srgbClr val="D1D5DB"/>
                </a:solidFill>
                <a:effectLst/>
                <a:latin typeface="Söhne"/>
              </a:rPr>
              <a:t>aims to achieve.</a:t>
            </a:r>
          </a:p>
          <a:p>
            <a:pPr algn="l">
              <a:buFontTx/>
              <a:buNone/>
            </a:pPr>
            <a:r>
              <a:rPr lang="en-US" b="0" i="0" u="none" strike="noStrike" dirty="0">
                <a:solidFill>
                  <a:srgbClr val="ECECF1"/>
                </a:solidFill>
                <a:effectLst/>
                <a:latin typeface="Söhne"/>
              </a:rPr>
              <a:t>	</a:t>
            </a:r>
            <a:r>
              <a:rPr lang="en-US" b="0" i="1" u="none" strike="noStrike" dirty="0">
                <a:solidFill>
                  <a:srgbClr val="ECECF1"/>
                </a:solidFill>
                <a:effectLst/>
                <a:latin typeface="Söhne"/>
              </a:rPr>
              <a:t>( The objectives set by the </a:t>
            </a:r>
            <a:r>
              <a:rPr lang="en-US" b="1" i="1" u="none" strike="noStrike" dirty="0">
                <a:solidFill>
                  <a:srgbClr val="ECECF1"/>
                </a:solidFill>
                <a:effectLst/>
                <a:latin typeface="Söhne"/>
              </a:rPr>
              <a:t>supervisors</a:t>
            </a:r>
            <a:r>
              <a:rPr lang="en-US" b="0" i="1" u="none" strike="noStrike" dirty="0">
                <a:solidFill>
                  <a:srgbClr val="ECECF1"/>
                </a:solidFill>
                <a:effectLst/>
                <a:latin typeface="Söhne"/>
              </a:rPr>
              <a:t> </a:t>
            </a:r>
            <a:r>
              <a:rPr lang="en-US" b="1" i="1" u="none" strike="noStrike" dirty="0">
                <a:solidFill>
                  <a:srgbClr val="D1D5DB"/>
                </a:solidFill>
                <a:effectLst/>
                <a:latin typeface="Söhne"/>
              </a:rPr>
              <a:t> who </a:t>
            </a:r>
            <a:r>
              <a:rPr lang="en-US" b="0" i="1" u="none" strike="noStrike" dirty="0">
                <a:solidFill>
                  <a:srgbClr val="D1D5DB"/>
                </a:solidFill>
                <a:effectLst/>
                <a:latin typeface="Söhne"/>
              </a:rPr>
              <a:t>play a key role. They provide their </a:t>
            </a:r>
            <a:r>
              <a:rPr lang="en-US" b="1" i="1" u="none" strike="noStrike" dirty="0">
                <a:solidFill>
                  <a:srgbClr val="D1D5DB"/>
                </a:solidFill>
                <a:effectLst/>
                <a:latin typeface="Söhne"/>
              </a:rPr>
              <a:t>insights,</a:t>
            </a:r>
            <a:r>
              <a:rPr lang="en-US" b="0" i="1" u="none" strike="noStrike" dirty="0">
                <a:solidFill>
                  <a:srgbClr val="D1D5DB"/>
                </a:solidFill>
                <a:effectLst/>
                <a:latin typeface="Söhne"/>
              </a:rPr>
              <a:t> setting goals based on </a:t>
            </a:r>
            <a:r>
              <a:rPr lang="en-US" b="0" i="1" u="none" strike="noStrike" dirty="0">
                <a:solidFill>
                  <a:srgbClr val="ECECF1"/>
                </a:solidFill>
                <a:effectLst/>
                <a:latin typeface="Söhne"/>
              </a:rPr>
              <a:t>based on an </a:t>
            </a:r>
            <a:r>
              <a:rPr lang="en-US" b="1" i="1" u="none" strike="noStrike" dirty="0">
                <a:solidFill>
                  <a:srgbClr val="ECECF1"/>
                </a:solidFill>
                <a:effectLst/>
                <a:latin typeface="Söhne"/>
              </a:rPr>
              <a:t>interpretation and evaluation </a:t>
            </a:r>
            <a:r>
              <a:rPr lang="en-US" b="0" i="1" u="none" strike="noStrike" dirty="0">
                <a:solidFill>
                  <a:srgbClr val="ECECF1"/>
                </a:solidFill>
                <a:effectLst/>
                <a:latin typeface="Söhne"/>
              </a:rPr>
              <a:t>of what the company can and should achieve</a:t>
            </a:r>
            <a:r>
              <a:rPr lang="en-US" b="0" i="1" u="none" strike="noStrike" dirty="0">
                <a:solidFill>
                  <a:srgbClr val="D1D5DB"/>
                </a:solidFill>
                <a:effectLst/>
                <a:latin typeface="Söhne"/>
              </a:rPr>
              <a:t> within a </a:t>
            </a:r>
            <a:r>
              <a:rPr lang="en-US" b="1" i="1" u="none" strike="noStrike" dirty="0">
                <a:solidFill>
                  <a:srgbClr val="D1D5DB"/>
                </a:solidFill>
                <a:effectLst/>
                <a:latin typeface="Söhne"/>
              </a:rPr>
              <a:t>given timeframe</a:t>
            </a:r>
            <a:r>
              <a:rPr lang="en-US" b="0" i="1" u="none" strike="noStrike" dirty="0">
                <a:solidFill>
                  <a:srgbClr val="D1D5DB"/>
                </a:solidFill>
                <a:effectLst/>
                <a:latin typeface="Söhne"/>
              </a:rPr>
              <a:t>). </a:t>
            </a:r>
          </a:p>
          <a:p>
            <a:pPr algn="l">
              <a:buFontTx/>
              <a:buNone/>
            </a:pPr>
            <a:endParaRPr lang="en-US" b="0" i="1" u="none" strike="noStrike" dirty="0">
              <a:solidFill>
                <a:srgbClr val="D1D5DB"/>
              </a:solidFill>
              <a:effectLst/>
              <a:latin typeface="Söhne"/>
            </a:endParaRPr>
          </a:p>
          <a:p>
            <a:pPr algn="l">
              <a:buFontTx/>
              <a:buNone/>
            </a:pPr>
            <a:endParaRPr lang="en-US" b="0" i="0" u="none" strike="noStrike" dirty="0">
              <a:solidFill>
                <a:srgbClr val="D1D5DB"/>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b="1" i="0" u="none" strike="noStrike" dirty="0">
                <a:solidFill>
                  <a:srgbClr val="D1D5DB"/>
                </a:solidFill>
                <a:effectLst/>
                <a:latin typeface="Söhne"/>
              </a:rPr>
              <a:t>STEP 2: Individual Goals:</a:t>
            </a:r>
            <a:r>
              <a:rPr lang="en-US" b="0" i="0" u="none" strike="noStrike" dirty="0">
                <a:solidFill>
                  <a:srgbClr val="D1D5DB"/>
                </a:solidFill>
                <a:effectLst/>
                <a:latin typeface="Söhne"/>
              </a:rPr>
              <a: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After everyone </a:t>
            </a:r>
            <a:r>
              <a:rPr lang="en-US" b="1" i="0" u="none" strike="noStrike" dirty="0">
                <a:solidFill>
                  <a:srgbClr val="D1D5DB"/>
                </a:solidFill>
                <a:effectLst/>
                <a:latin typeface="Söhne"/>
              </a:rPr>
              <a:t>knows the big goals</a:t>
            </a:r>
            <a:r>
              <a:rPr lang="en-US" b="0" i="0" u="none" strike="noStrike" dirty="0">
                <a:solidFill>
                  <a:srgbClr val="D1D5DB"/>
                </a:solidFill>
                <a:effectLst/>
                <a:latin typeface="Söhne"/>
              </a:rPr>
              <a:t>, it's time for each employee to </a:t>
            </a:r>
            <a:r>
              <a:rPr lang="en-US" b="1" i="0" u="none" strike="noStrike" dirty="0">
                <a:solidFill>
                  <a:srgbClr val="D1D5DB"/>
                </a:solidFill>
                <a:effectLst/>
                <a:latin typeface="Söhne"/>
              </a:rPr>
              <a:t>define their own targets</a:t>
            </a:r>
            <a:r>
              <a:rPr lang="en-US" b="0" i="0" u="none" strike="noStrike" dirty="0">
                <a:solidFill>
                  <a:srgbClr val="D1D5DB"/>
                </a:solidFill>
                <a:effectLst/>
                <a:latin typeface="Söhne"/>
              </a:rPr>
              <a: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	Managers have </a:t>
            </a:r>
            <a:r>
              <a:rPr lang="en-US" b="1" i="0" u="none" strike="noStrike" dirty="0">
                <a:solidFill>
                  <a:srgbClr val="D1D5DB"/>
                </a:solidFill>
                <a:effectLst/>
                <a:latin typeface="Söhne"/>
              </a:rPr>
              <a:t>one-on-one chats </a:t>
            </a:r>
            <a:r>
              <a:rPr lang="en-US" b="0" i="0" u="none" strike="noStrike" dirty="0">
                <a:solidFill>
                  <a:srgbClr val="D1D5DB"/>
                </a:solidFill>
                <a:effectLst/>
                <a:latin typeface="Söhne"/>
              </a:rPr>
              <a:t>with their </a:t>
            </a:r>
            <a:r>
              <a:rPr lang="en-US" b="1" i="0" u="none" strike="noStrike" dirty="0">
                <a:solidFill>
                  <a:srgbClr val="D1D5DB"/>
                </a:solidFill>
                <a:effectLst/>
                <a:latin typeface="Söhne"/>
              </a:rPr>
              <a:t>team members </a:t>
            </a:r>
            <a:r>
              <a:rPr lang="en-US" b="0" i="0" u="none" strike="noStrike" dirty="0">
                <a:solidFill>
                  <a:srgbClr val="D1D5DB"/>
                </a:solidFill>
                <a:effectLst/>
                <a:latin typeface="Söhne"/>
              </a:rPr>
              <a:t>to </a:t>
            </a:r>
            <a:r>
              <a:rPr lang="en-US" b="1" i="0" u="none" strike="noStrike" dirty="0">
                <a:solidFill>
                  <a:srgbClr val="D1D5DB"/>
                </a:solidFill>
                <a:effectLst/>
                <a:latin typeface="Söhne"/>
              </a:rPr>
              <a:t>discuss what each person </a:t>
            </a:r>
            <a:r>
              <a:rPr lang="en-US" b="0" i="0" u="none" strike="noStrike" dirty="0">
                <a:solidFill>
                  <a:srgbClr val="D1D5DB"/>
                </a:solidFill>
                <a:effectLst/>
                <a:latin typeface="Söhne"/>
              </a:rPr>
              <a:t>can </a:t>
            </a:r>
            <a:r>
              <a:rPr lang="en-US" b="1" i="0" u="none" strike="noStrike" dirty="0">
                <a:solidFill>
                  <a:srgbClr val="D1D5DB"/>
                </a:solidFill>
                <a:effectLst/>
                <a:latin typeface="Söhne"/>
              </a:rPr>
              <a:t>achieve personally</a:t>
            </a:r>
            <a:r>
              <a:rPr lang="en-US" b="0" i="0" u="none" strike="noStrike" dirty="0">
                <a:solidFill>
                  <a:srgbClr val="D1D5DB"/>
                </a:solidFill>
                <a:effectLst/>
                <a:latin typeface="Söhne"/>
              </a:rPr>
              <a: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D1D5DB"/>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	</a:t>
            </a:r>
            <a:r>
              <a:rPr lang="en-US" b="1" i="0" u="none" strike="noStrike" dirty="0">
                <a:solidFill>
                  <a:srgbClr val="222222"/>
                </a:solidFill>
                <a:effectLst/>
                <a:latin typeface="overpass"/>
              </a:rPr>
              <a:t>In simple words</a:t>
            </a:r>
            <a:r>
              <a:rPr lang="en-US" b="0" i="0" u="none" strike="noStrike" dirty="0">
                <a:solidFill>
                  <a:srgbClr val="222222"/>
                </a:solidFill>
                <a:effectLst/>
                <a:latin typeface="overpass"/>
              </a:rPr>
              <a:t>, this step of MBO is a </a:t>
            </a:r>
            <a:r>
              <a:rPr lang="en-US" b="1" i="0" u="none" strike="noStrike" dirty="0">
                <a:solidFill>
                  <a:srgbClr val="222222"/>
                </a:solidFill>
                <a:effectLst/>
                <a:latin typeface="overpass"/>
              </a:rPr>
              <a:t>two-way process </a:t>
            </a:r>
            <a:r>
              <a:rPr lang="en-US" b="0" i="0" u="none" strike="noStrike" dirty="0">
                <a:solidFill>
                  <a:srgbClr val="222222"/>
                </a:solidFill>
                <a:effectLst/>
                <a:latin typeface="overpass"/>
              </a:rPr>
              <a:t>rather than </a:t>
            </a:r>
            <a:r>
              <a:rPr lang="en-US" b="1" i="0" u="none" strike="noStrike" dirty="0">
                <a:solidFill>
                  <a:srgbClr val="222222"/>
                </a:solidFill>
                <a:effectLst/>
                <a:latin typeface="overpass"/>
              </a:rPr>
              <a:t>one-way</a:t>
            </a:r>
            <a:r>
              <a:rPr lang="en-US" b="0" i="0" u="none" strike="noStrike" dirty="0">
                <a:solidFill>
                  <a:srgbClr val="222222"/>
                </a:solidFill>
                <a:effectLst/>
                <a:latin typeface="overpass"/>
              </a:rPr>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overpass"/>
                <a:sym typeface="Wingdings" pitchFamily="2" charset="2"/>
              </a:rPr>
              <a:t> </a:t>
            </a:r>
            <a:r>
              <a:rPr lang="en-US" b="0" i="0" u="none" strike="noStrike" dirty="0">
                <a:solidFill>
                  <a:srgbClr val="222222"/>
                </a:solidFill>
                <a:effectLst/>
                <a:latin typeface="overpass"/>
              </a:rPr>
              <a:t> It means superiors </a:t>
            </a:r>
            <a:r>
              <a:rPr lang="en-US" b="1" i="0" u="none" strike="noStrike" dirty="0">
                <a:solidFill>
                  <a:srgbClr val="222222"/>
                </a:solidFill>
                <a:effectLst/>
                <a:latin typeface="overpass"/>
              </a:rPr>
              <a:t>don’t impose </a:t>
            </a:r>
            <a:r>
              <a:rPr lang="en-US" b="0" i="0" u="none" strike="noStrike" dirty="0">
                <a:solidFill>
                  <a:srgbClr val="222222"/>
                </a:solidFill>
                <a:effectLst/>
                <a:latin typeface="overpass"/>
              </a:rPr>
              <a:t>or </a:t>
            </a:r>
            <a:r>
              <a:rPr lang="en-US" b="1" i="0" u="none" strike="noStrike" dirty="0">
                <a:solidFill>
                  <a:srgbClr val="222222"/>
                </a:solidFill>
                <a:effectLst/>
                <a:latin typeface="overpass"/>
              </a:rPr>
              <a:t>forces these objectives </a:t>
            </a:r>
            <a:r>
              <a:rPr lang="en-US" b="0" i="0" u="none" strike="noStrike" dirty="0">
                <a:solidFill>
                  <a:srgbClr val="222222"/>
                </a:solidFill>
                <a:effectLst/>
                <a:latin typeface="overpass"/>
              </a:rPr>
              <a:t>on employees.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222222"/>
                </a:solidFill>
                <a:effectLst/>
                <a:latin typeface="overpass"/>
              </a:rPr>
              <a:t>	Rather, superiors </a:t>
            </a:r>
            <a:r>
              <a:rPr lang="en-US" b="1" i="0" u="none" strike="noStrike" dirty="0">
                <a:solidFill>
                  <a:srgbClr val="222222"/>
                </a:solidFill>
                <a:effectLst/>
                <a:latin typeface="overpass"/>
              </a:rPr>
              <a:t>suggest</a:t>
            </a:r>
            <a:r>
              <a:rPr lang="en-US" b="0" i="0" u="none" strike="noStrike" dirty="0">
                <a:solidFill>
                  <a:srgbClr val="222222"/>
                </a:solidFill>
                <a:effectLst/>
                <a:latin typeface="overpass"/>
              </a:rPr>
              <a:t> these goals to employees-------</a:t>
            </a:r>
            <a:r>
              <a:rPr lang="en-US" b="0" i="0" u="none" strike="noStrike" dirty="0">
                <a:solidFill>
                  <a:srgbClr val="222222"/>
                </a:solidFill>
                <a:effectLst/>
                <a:latin typeface="overpass"/>
                <a:sym typeface="Wingdings" pitchFamily="2" charset="2"/>
              </a:rPr>
              <a:t> </a:t>
            </a:r>
            <a:r>
              <a:rPr lang="en-US" b="0" i="0" u="none" strike="noStrike" dirty="0">
                <a:solidFill>
                  <a:srgbClr val="222222"/>
                </a:solidFill>
                <a:effectLst/>
                <a:latin typeface="overpass"/>
              </a:rPr>
              <a:t> and employees </a:t>
            </a:r>
            <a:r>
              <a:rPr lang="en-US" b="1" i="0" u="none" strike="noStrike" dirty="0">
                <a:solidFill>
                  <a:srgbClr val="222222"/>
                </a:solidFill>
                <a:effectLst/>
                <a:latin typeface="overpass"/>
              </a:rPr>
              <a:t>accept t</a:t>
            </a:r>
            <a:r>
              <a:rPr lang="en-US" b="0" i="0" u="none" strike="noStrike" dirty="0">
                <a:solidFill>
                  <a:srgbClr val="222222"/>
                </a:solidFill>
                <a:effectLst/>
                <a:latin typeface="overpass"/>
              </a:rPr>
              <a:t>hem or </a:t>
            </a:r>
            <a:r>
              <a:rPr lang="en-US" b="1" i="0" u="none" strike="noStrike" dirty="0">
                <a:solidFill>
                  <a:srgbClr val="222222"/>
                </a:solidFill>
                <a:effectLst/>
                <a:latin typeface="overpass"/>
              </a:rPr>
              <a:t>ask for changes </a:t>
            </a:r>
            <a:r>
              <a:rPr lang="en-US" b="0" i="0" u="none" strike="noStrike" dirty="0">
                <a:solidFill>
                  <a:srgbClr val="222222"/>
                </a:solidFill>
                <a:effectLst/>
                <a:latin typeface="overpass"/>
              </a:rPr>
              <a:t>if </a:t>
            </a:r>
            <a:r>
              <a:rPr lang="en-US" b="1" i="0" u="none" strike="noStrike" dirty="0">
                <a:solidFill>
                  <a:srgbClr val="222222"/>
                </a:solidFill>
                <a:effectLst/>
                <a:latin typeface="overpass"/>
              </a:rPr>
              <a:t>available resources are not feasible</a:t>
            </a:r>
            <a:r>
              <a:rPr lang="en-US" b="0" i="0" u="none" strike="noStrike" dirty="0">
                <a:solidFill>
                  <a:srgbClr val="222222"/>
                </a:solidFill>
                <a:effectLst/>
                <a:latin typeface="overpass"/>
              </a:rPr>
              <a:t> for certain objectives.</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0" i="0" u="none" strike="noStrike" dirty="0">
              <a:solidFill>
                <a:srgbClr val="D1D5DB"/>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	-  It's like </a:t>
            </a:r>
            <a:r>
              <a:rPr lang="en-US" b="1" i="0" u="none" strike="noStrike" dirty="0">
                <a:solidFill>
                  <a:srgbClr val="D1D5DB"/>
                </a:solidFill>
                <a:effectLst/>
                <a:latin typeface="Söhne"/>
              </a:rPr>
              <a:t>tailoring the big goals </a:t>
            </a:r>
            <a:r>
              <a:rPr lang="en-US" b="0" i="0" u="none" strike="noStrike" dirty="0">
                <a:solidFill>
                  <a:srgbClr val="D1D5DB"/>
                </a:solidFill>
                <a:effectLst/>
                <a:latin typeface="Söhne"/>
              </a:rPr>
              <a:t>to </a:t>
            </a:r>
            <a:r>
              <a:rPr lang="en-US" b="1" i="0" u="none" strike="noStrike" dirty="0">
                <a:solidFill>
                  <a:srgbClr val="D1D5DB"/>
                </a:solidFill>
                <a:effectLst/>
                <a:latin typeface="Söhne"/>
              </a:rPr>
              <a:t>fit everyone's skills and resources</a:t>
            </a:r>
            <a:r>
              <a:rPr lang="en-US" b="0" i="0" u="none" strike="noStrike" dirty="0">
                <a:solidFill>
                  <a:srgbClr val="D1D5DB"/>
                </a:solidFill>
                <a:effectLst/>
                <a:latin typeface="Söhne"/>
              </a:rPr>
              <a: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D1D5DB"/>
                </a:solidFill>
                <a:effectLst/>
                <a:latin typeface="Söhne"/>
              </a:rPr>
              <a:t>	</a:t>
            </a:r>
          </a:p>
          <a:p>
            <a:pPr marL="171450" marR="0" lvl="0" indent="-171450" algn="l" defTabSz="457200" rtl="0" eaLnBrk="1" fontAlgn="auto" latinLnBrk="0" hangingPunct="1">
              <a:lnSpc>
                <a:spcPct val="100000"/>
              </a:lnSpc>
              <a:spcBef>
                <a:spcPts val="0"/>
              </a:spcBef>
              <a:spcAft>
                <a:spcPts val="0"/>
              </a:spcAft>
              <a:buClrTx/>
              <a:buSzTx/>
              <a:buFont typeface="Wingdings" pitchFamily="2" charset="2"/>
              <a:buChar char="à"/>
              <a:tabLst/>
              <a:defRPr/>
            </a:pPr>
            <a:r>
              <a:rPr lang="en-US" b="0" i="0" u="none" strike="noStrike" dirty="0">
                <a:solidFill>
                  <a:srgbClr val="D1D5DB"/>
                </a:solidFill>
                <a:effectLst/>
                <a:latin typeface="Söhne"/>
              </a:rPr>
              <a:t>It's all about </a:t>
            </a:r>
            <a:r>
              <a:rPr lang="en-US" b="1" i="0" u="none" strike="noStrike" dirty="0">
                <a:solidFill>
                  <a:srgbClr val="D1D5DB"/>
                </a:solidFill>
                <a:effectLst/>
                <a:latin typeface="Söhne"/>
              </a:rPr>
              <a:t>making sure </a:t>
            </a:r>
            <a:r>
              <a:rPr lang="en-US" b="0" i="0" u="none" strike="noStrike" dirty="0">
                <a:solidFill>
                  <a:srgbClr val="D1D5DB"/>
                </a:solidFill>
                <a:effectLst/>
                <a:latin typeface="Söhne"/>
              </a:rPr>
              <a:t>each </a:t>
            </a:r>
            <a:r>
              <a:rPr lang="en-US" b="1" i="0" u="none" strike="noStrike" dirty="0">
                <a:solidFill>
                  <a:srgbClr val="D1D5DB"/>
                </a:solidFill>
                <a:effectLst/>
                <a:latin typeface="Söhne"/>
              </a:rPr>
              <a:t>person's objectives </a:t>
            </a:r>
            <a:r>
              <a:rPr lang="en-US" b="0" i="0" u="none" strike="noStrike" dirty="0">
                <a:solidFill>
                  <a:srgbClr val="D1D5DB"/>
                </a:solidFill>
                <a:effectLst/>
                <a:latin typeface="Söhne"/>
              </a:rPr>
              <a:t>contribute to the </a:t>
            </a:r>
            <a:r>
              <a:rPr lang="en-US" b="1" i="0" u="none" strike="noStrike" dirty="0">
                <a:solidFill>
                  <a:srgbClr val="D1D5DB"/>
                </a:solidFill>
                <a:effectLst/>
                <a:latin typeface="Söhne"/>
              </a:rPr>
              <a:t>overall success.</a:t>
            </a:r>
          </a:p>
          <a:p>
            <a:pPr marL="171450" marR="0" lvl="0" indent="-171450" algn="l" defTabSz="457200" rtl="0" eaLnBrk="1" fontAlgn="auto" latinLnBrk="0" hangingPunct="1">
              <a:lnSpc>
                <a:spcPct val="100000"/>
              </a:lnSpc>
              <a:spcBef>
                <a:spcPts val="0"/>
              </a:spcBef>
              <a:spcAft>
                <a:spcPts val="0"/>
              </a:spcAft>
              <a:buClrTx/>
              <a:buSzTx/>
              <a:buFont typeface="Wingdings" pitchFamily="2" charset="2"/>
              <a:buChar char="à"/>
              <a:tabLst/>
              <a:defRPr/>
            </a:pPr>
            <a:endParaRPr lang="en-US" b="1" i="0" u="none" strike="noStrike" dirty="0">
              <a:solidFill>
                <a:srgbClr val="D1D5DB"/>
              </a:solidFill>
              <a:effectLst/>
              <a:latin typeface="Söhne"/>
            </a:endParaRPr>
          </a:p>
          <a:p>
            <a:pPr marL="3829050" marR="0" lvl="8" indent="-171450" algn="l" defTabSz="457200" rtl="0" eaLnBrk="1" fontAlgn="auto" latinLnBrk="0" hangingPunct="1">
              <a:lnSpc>
                <a:spcPct val="100000"/>
              </a:lnSpc>
              <a:spcBef>
                <a:spcPts val="0"/>
              </a:spcBef>
              <a:spcAft>
                <a:spcPts val="0"/>
              </a:spcAft>
              <a:buClrTx/>
              <a:buSzTx/>
              <a:buFont typeface="Wingdings" pitchFamily="2" charset="2"/>
              <a:buChar char="à"/>
              <a:tabLst/>
              <a:defRPr/>
            </a:pPr>
            <a:r>
              <a:rPr lang="en-US" b="1" i="1" u="none" strike="noStrike" dirty="0">
                <a:solidFill>
                  <a:srgbClr val="D1D5DB"/>
                </a:solidFill>
                <a:effectLst/>
                <a:latin typeface="Söhne"/>
              </a:rPr>
              <a:t>(</a:t>
            </a:r>
            <a:r>
              <a:rPr lang="en-US" b="0" i="1" u="none" strike="noStrike" dirty="0">
                <a:solidFill>
                  <a:srgbClr val="D1D5DB"/>
                </a:solidFill>
                <a:effectLst/>
                <a:latin typeface="Söhne"/>
              </a:rPr>
              <a:t>( Employees share their thoughts on what's </a:t>
            </a:r>
            <a:r>
              <a:rPr lang="en-US" b="1" i="1" u="none" strike="noStrike" dirty="0">
                <a:solidFill>
                  <a:srgbClr val="D1D5DB"/>
                </a:solidFill>
                <a:effectLst/>
                <a:latin typeface="Söhne"/>
              </a:rPr>
              <a:t>doable </a:t>
            </a:r>
            <a:r>
              <a:rPr lang="en-US" b="0" i="1" u="none" strike="noStrike" dirty="0">
                <a:solidFill>
                  <a:srgbClr val="D1D5DB"/>
                </a:solidFill>
                <a:effectLst/>
                <a:latin typeface="Söhne"/>
              </a:rPr>
              <a:t>for the organization or their department.) </a:t>
            </a:r>
            <a:endParaRPr lang="en-US" b="1" i="1" u="none" strike="noStrike" dirty="0">
              <a:solidFill>
                <a:srgbClr val="D1D5DB"/>
              </a:solidFill>
              <a:effectLst/>
              <a:latin typeface="Söhne"/>
            </a:endParaRPr>
          </a:p>
          <a:p>
            <a:pPr marL="171450" marR="0" lvl="0" indent="-171450" algn="l" defTabSz="457200" rtl="0" eaLnBrk="1" fontAlgn="auto" latinLnBrk="0" hangingPunct="1">
              <a:lnSpc>
                <a:spcPct val="100000"/>
              </a:lnSpc>
              <a:spcBef>
                <a:spcPts val="0"/>
              </a:spcBef>
              <a:spcAft>
                <a:spcPts val="0"/>
              </a:spcAft>
              <a:buClrTx/>
              <a:buSzTx/>
              <a:buFont typeface="Wingdings" pitchFamily="2" charset="2"/>
              <a:buChar char="à"/>
              <a:tabLst/>
              <a:defRPr/>
            </a:pPr>
            <a:endParaRPr lang="en-US" b="1" i="0" u="none" strike="noStrike" dirty="0">
              <a:solidFill>
                <a:srgbClr val="D1D5DB"/>
              </a:solidFill>
              <a:effectLst/>
              <a:latin typeface="Söhne"/>
            </a:endParaRPr>
          </a:p>
          <a:p>
            <a:pPr algn="l"/>
            <a:r>
              <a:rPr lang="en-US" b="1" i="0" u="none" strike="noStrike" dirty="0">
                <a:solidFill>
                  <a:srgbClr val="D1D5DB"/>
                </a:solidFill>
                <a:effectLst/>
                <a:latin typeface="Söhne"/>
              </a:rPr>
              <a:t>STEP 3: Constant monitoring  performance and progress</a:t>
            </a:r>
          </a:p>
          <a:p>
            <a:pPr algn="l"/>
            <a:r>
              <a:rPr lang="en-US" b="1" i="0" u="none" strike="noStrike" dirty="0">
                <a:solidFill>
                  <a:srgbClr val="D1D5DB"/>
                </a:solidFill>
                <a:effectLst/>
                <a:latin typeface="Söhne"/>
              </a:rPr>
              <a:t>	</a:t>
            </a:r>
            <a:r>
              <a:rPr lang="en-US" b="0" i="0" u="none" strike="noStrike" dirty="0">
                <a:solidFill>
                  <a:srgbClr val="D1D5DB"/>
                </a:solidFill>
                <a:effectLst/>
                <a:latin typeface="Söhne"/>
              </a:rPr>
              <a:t> </a:t>
            </a:r>
            <a:r>
              <a:rPr lang="en-US" b="1" i="0" u="none" strike="noStrike" dirty="0">
                <a:solidFill>
                  <a:srgbClr val="D1D5DB"/>
                </a:solidFill>
                <a:effectLst/>
                <a:latin typeface="Söhne"/>
              </a:rPr>
              <a:t>Keeping things on track </a:t>
            </a:r>
            <a:r>
              <a:rPr lang="en-US" b="0" i="0" u="none" strike="noStrike" dirty="0">
                <a:solidFill>
                  <a:srgbClr val="D1D5DB"/>
                </a:solidFill>
                <a:effectLst/>
                <a:latin typeface="Söhne"/>
              </a:rPr>
              <a:t>is important.</a:t>
            </a:r>
          </a:p>
          <a:p>
            <a:pPr algn="l"/>
            <a:r>
              <a:rPr lang="en-US" b="0" i="0" u="none" strike="noStrike" dirty="0">
                <a:solidFill>
                  <a:srgbClr val="D1D5DB"/>
                </a:solidFill>
                <a:effectLst/>
                <a:latin typeface="Söhne"/>
              </a:rPr>
              <a:t>	 With MBO, it's not just about </a:t>
            </a:r>
            <a:r>
              <a:rPr lang="en-US" b="1" i="0" u="none" strike="noStrike" dirty="0">
                <a:solidFill>
                  <a:srgbClr val="D1D5DB"/>
                </a:solidFill>
                <a:effectLst/>
                <a:latin typeface="Söhne"/>
              </a:rPr>
              <a:t>setting goals and forgetting them</a:t>
            </a:r>
            <a:r>
              <a:rPr lang="en-US" b="0" i="0" u="none" strike="noStrike" dirty="0">
                <a:solidFill>
                  <a:srgbClr val="D1D5DB"/>
                </a:solidFill>
                <a:effectLst/>
                <a:latin typeface="Söhne"/>
              </a:rPr>
              <a:t>. </a:t>
            </a:r>
          </a:p>
          <a:p>
            <a:pPr algn="l"/>
            <a:r>
              <a:rPr lang="en-US" b="0" i="0" u="none" strike="noStrike" dirty="0">
                <a:solidFill>
                  <a:srgbClr val="D1D5DB"/>
                </a:solidFill>
                <a:effectLst/>
                <a:latin typeface="Söhne"/>
              </a:rPr>
              <a:t>	Managers </a:t>
            </a:r>
            <a:r>
              <a:rPr lang="en-US" b="1" i="0" u="none" strike="noStrike" dirty="0">
                <a:solidFill>
                  <a:srgbClr val="D1D5DB"/>
                </a:solidFill>
                <a:effectLst/>
                <a:latin typeface="Söhne"/>
              </a:rPr>
              <a:t>keep an eye on how everyone is doing</a:t>
            </a:r>
            <a:r>
              <a:rPr lang="en-US" b="0" i="0" u="none" strike="noStrike" dirty="0">
                <a:solidFill>
                  <a:srgbClr val="D1D5DB"/>
                </a:solidFill>
                <a:effectLst/>
                <a:latin typeface="Söhne"/>
              </a:rPr>
              <a:t>. </a:t>
            </a:r>
          </a:p>
          <a:p>
            <a:pPr algn="l"/>
            <a:r>
              <a:rPr lang="en-US" b="0" i="0" u="none" strike="noStrike" dirty="0">
                <a:solidFill>
                  <a:srgbClr val="D1D5DB"/>
                </a:solidFill>
                <a:effectLst/>
                <a:latin typeface="Söhne"/>
              </a:rPr>
              <a:t>	It's like a </a:t>
            </a:r>
            <a:r>
              <a:rPr lang="en-US" b="1" i="0" u="none" strike="noStrike" dirty="0">
                <a:solidFill>
                  <a:srgbClr val="D1D5DB"/>
                </a:solidFill>
                <a:effectLst/>
                <a:latin typeface="Söhne"/>
              </a:rPr>
              <a:t>continuous check-in </a:t>
            </a:r>
            <a:r>
              <a:rPr lang="en-US" b="0" i="0" u="none" strike="noStrike" dirty="0">
                <a:solidFill>
                  <a:srgbClr val="D1D5DB"/>
                </a:solidFill>
                <a:effectLst/>
                <a:latin typeface="Söhne"/>
              </a:rPr>
              <a:t>to see </a:t>
            </a:r>
            <a:r>
              <a:rPr lang="en-US" b="1" i="0" u="none" strike="noStrike" dirty="0">
                <a:solidFill>
                  <a:srgbClr val="D1D5DB"/>
                </a:solidFill>
                <a:effectLst/>
                <a:latin typeface="Söhne"/>
              </a:rPr>
              <a:t>if things are moving </a:t>
            </a:r>
            <a:r>
              <a:rPr lang="en-US" b="0" i="0" u="none" strike="noStrike" dirty="0">
                <a:solidFill>
                  <a:srgbClr val="D1D5DB"/>
                </a:solidFill>
                <a:effectLst/>
                <a:latin typeface="Söhne"/>
              </a:rPr>
              <a:t>in the </a:t>
            </a:r>
            <a:r>
              <a:rPr lang="en-US" b="1" i="0" u="none" strike="noStrike" dirty="0">
                <a:solidFill>
                  <a:srgbClr val="D1D5DB"/>
                </a:solidFill>
                <a:effectLst/>
                <a:latin typeface="Söhne"/>
              </a:rPr>
              <a:t>right direction.</a:t>
            </a:r>
          </a:p>
          <a:p>
            <a:pPr algn="l"/>
            <a:endParaRPr lang="en-US" b="1" i="0" u="none" strike="noStrike" dirty="0">
              <a:solidFill>
                <a:srgbClr val="D1D5DB"/>
              </a:solidFill>
              <a:effectLst/>
              <a:latin typeface="Söhne"/>
            </a:endParaRPr>
          </a:p>
          <a:p>
            <a:pPr algn="l"/>
            <a:endParaRPr lang="en-US" b="1" i="0" u="none" strike="noStrike" dirty="0">
              <a:solidFill>
                <a:srgbClr val="D1D5DB"/>
              </a:solidFill>
              <a:effectLst/>
              <a:latin typeface="Söhne"/>
            </a:endParaRPr>
          </a:p>
          <a:p>
            <a:pPr algn="l"/>
            <a:r>
              <a:rPr lang="en-US" b="1" i="0" u="none" strike="noStrike" dirty="0">
                <a:solidFill>
                  <a:srgbClr val="D1D5DB"/>
                </a:solidFill>
                <a:effectLst/>
                <a:latin typeface="Söhne"/>
              </a:rPr>
              <a:t>STEP 4. Performance Evaluation </a:t>
            </a:r>
          </a:p>
          <a:p>
            <a:pPr algn="l"/>
            <a:r>
              <a:rPr lang="en-US" b="1" i="0" u="none" strike="noStrike" dirty="0">
                <a:solidFill>
                  <a:srgbClr val="D1D5DB"/>
                </a:solidFill>
                <a:effectLst/>
                <a:latin typeface="Söhne"/>
              </a:rPr>
              <a:t> :</a:t>
            </a:r>
            <a:r>
              <a:rPr lang="en-US" b="0" i="0" u="none" strike="noStrike" dirty="0">
                <a:solidFill>
                  <a:srgbClr val="D1D5DB"/>
                </a:solidFill>
                <a:effectLst/>
                <a:latin typeface="Söhne"/>
              </a:rPr>
              <a:t> 	Managers and employees </a:t>
            </a:r>
            <a:r>
              <a:rPr lang="en-US" b="1" i="0" u="none" strike="noStrike" dirty="0">
                <a:solidFill>
                  <a:srgbClr val="D1D5DB"/>
                </a:solidFill>
                <a:effectLst/>
                <a:latin typeface="Söhne"/>
              </a:rPr>
              <a:t>sit down together</a:t>
            </a:r>
            <a:r>
              <a:rPr lang="en-US" b="0" i="0" u="none" strike="noStrike" dirty="0">
                <a:solidFill>
                  <a:srgbClr val="D1D5DB"/>
                </a:solidFill>
                <a:effectLst/>
                <a:latin typeface="Söhne"/>
              </a:rPr>
              <a:t>. </a:t>
            </a:r>
          </a:p>
          <a:p>
            <a:pPr algn="l"/>
            <a:r>
              <a:rPr lang="en-US" b="0" i="0" u="none" strike="noStrike" dirty="0">
                <a:solidFill>
                  <a:srgbClr val="D1D5DB"/>
                </a:solidFill>
                <a:effectLst/>
                <a:latin typeface="Söhne"/>
              </a:rPr>
              <a:t>	It's a </a:t>
            </a:r>
            <a:r>
              <a:rPr lang="en-US" b="1" i="0" u="none" strike="noStrike" dirty="0">
                <a:solidFill>
                  <a:srgbClr val="D1D5DB"/>
                </a:solidFill>
                <a:effectLst/>
                <a:latin typeface="Söhne"/>
              </a:rPr>
              <a:t>chance</a:t>
            </a:r>
            <a:r>
              <a:rPr lang="en-US" b="0" i="0" u="none" strike="noStrike" dirty="0">
                <a:solidFill>
                  <a:srgbClr val="D1D5DB"/>
                </a:solidFill>
                <a:effectLst/>
                <a:latin typeface="Söhne"/>
              </a:rPr>
              <a:t> for </a:t>
            </a:r>
            <a:r>
              <a:rPr lang="en-US" b="1" i="0" u="none" strike="noStrike" dirty="0">
                <a:solidFill>
                  <a:srgbClr val="D1D5DB"/>
                </a:solidFill>
                <a:effectLst/>
                <a:latin typeface="Söhne"/>
              </a:rPr>
              <a:t>both sides to talk </a:t>
            </a:r>
            <a:r>
              <a:rPr lang="en-US" b="0" i="0" u="none" strike="noStrike" dirty="0">
                <a:solidFill>
                  <a:srgbClr val="D1D5DB"/>
                </a:solidFill>
                <a:effectLst/>
                <a:latin typeface="Söhne"/>
              </a:rPr>
              <a:t>about </a:t>
            </a:r>
            <a:r>
              <a:rPr lang="en-US" b="1" i="0" u="none" strike="noStrike" dirty="0">
                <a:solidFill>
                  <a:srgbClr val="D1D5DB"/>
                </a:solidFill>
                <a:effectLst/>
                <a:latin typeface="Söhne"/>
              </a:rPr>
              <a:t>what went well, what could be improved</a:t>
            </a:r>
            <a:r>
              <a:rPr lang="en-US" b="0" i="0" u="none" strike="noStrike" dirty="0">
                <a:solidFill>
                  <a:srgbClr val="D1D5DB"/>
                </a:solidFill>
                <a:effectLst/>
                <a:latin typeface="Söhne"/>
              </a:rPr>
              <a:t>, and if the goals were met.</a:t>
            </a:r>
          </a:p>
          <a:p>
            <a:pPr algn="l"/>
            <a:r>
              <a:rPr lang="en-US" b="0" i="0" u="none" strike="noStrike" dirty="0">
                <a:solidFill>
                  <a:srgbClr val="D1D5DB"/>
                </a:solidFill>
                <a:effectLst/>
                <a:latin typeface="Söhne"/>
              </a:rPr>
              <a:t>	 It's like a report card, but more about </a:t>
            </a:r>
            <a:r>
              <a:rPr lang="en-US" b="1" i="0" u="none" strike="noStrike" dirty="0">
                <a:solidFill>
                  <a:srgbClr val="D1D5DB"/>
                </a:solidFill>
                <a:effectLst/>
                <a:latin typeface="Söhne"/>
              </a:rPr>
              <a:t>growth and improvement.</a:t>
            </a:r>
          </a:p>
          <a:p>
            <a:pPr algn="l"/>
            <a:endParaRPr lang="en-US" b="1" i="0" u="none" strike="noStrike" dirty="0">
              <a:solidFill>
                <a:srgbClr val="D1D5DB"/>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b="1" i="0" u="none" strike="noStrike" dirty="0">
                <a:solidFill>
                  <a:srgbClr val="374151"/>
                </a:solidFill>
                <a:effectLst/>
                <a:latin typeface="Söhne"/>
              </a:rPr>
              <a:t>STEP 5. Providing Feedback- </a:t>
            </a:r>
            <a:r>
              <a:rPr lang="en-US" b="1" i="0" u="none" strike="noStrike" dirty="0">
                <a:solidFill>
                  <a:srgbClr val="D1D5DB"/>
                </a:solidFill>
                <a:effectLst/>
                <a:latin typeface="Söhne"/>
              </a:rPr>
              <a:t>Performance Review</a:t>
            </a:r>
            <a:r>
              <a:rPr lang="en-US" b="1" i="0" u="none" strike="noStrike" dirty="0">
                <a:solidFill>
                  <a:srgbClr val="374151"/>
                </a:solidFill>
                <a:effectLst/>
                <a:latin typeface="Söhne"/>
              </a:rPr>
              <a:t>:</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1" i="0" u="none" strike="noStrike" dirty="0">
              <a:solidFill>
                <a:srgbClr val="374151"/>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374151"/>
                </a:solidFill>
                <a:effectLst/>
                <a:latin typeface="Söhne"/>
              </a:rPr>
              <a:t> Think of it like </a:t>
            </a:r>
            <a:r>
              <a:rPr lang="en-US" b="1" i="0" u="none" strike="noStrike" dirty="0">
                <a:solidFill>
                  <a:srgbClr val="374151"/>
                </a:solidFill>
                <a:effectLst/>
                <a:latin typeface="Söhne"/>
              </a:rPr>
              <a:t>a coach </a:t>
            </a:r>
            <a:r>
              <a:rPr lang="en-US" b="0" i="0" u="none" strike="noStrike" dirty="0">
                <a:solidFill>
                  <a:srgbClr val="374151"/>
                </a:solidFill>
                <a:effectLst/>
                <a:latin typeface="Söhne"/>
              </a:rPr>
              <a:t>talking to </a:t>
            </a:r>
            <a:r>
              <a:rPr lang="en-US" b="1" i="0" u="none" strike="noStrike" dirty="0">
                <a:solidFill>
                  <a:srgbClr val="374151"/>
                </a:solidFill>
                <a:effectLst/>
                <a:latin typeface="Söhne"/>
              </a:rPr>
              <a:t>players during a game</a:t>
            </a:r>
            <a:r>
              <a:rPr lang="en-US" b="0" i="0" u="none" strike="noStrike" dirty="0">
                <a:solidFill>
                  <a:srgbClr val="374151"/>
                </a:solidFill>
                <a:effectLst/>
                <a:latin typeface="Söhne"/>
              </a:rPr>
              <a: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374151"/>
                </a:solidFill>
                <a:effectLst/>
                <a:latin typeface="Söhne"/>
              </a:rPr>
              <a:t>	In MBO, there's </a:t>
            </a:r>
            <a:r>
              <a:rPr lang="en-US" b="1" i="0" u="none" strike="noStrike" dirty="0">
                <a:solidFill>
                  <a:srgbClr val="374151"/>
                </a:solidFill>
                <a:effectLst/>
                <a:latin typeface="Söhne"/>
              </a:rPr>
              <a:t>constant feedback</a:t>
            </a:r>
            <a:r>
              <a:rPr lang="en-US" b="0" i="0" u="none" strike="noStrike" dirty="0">
                <a:solidFill>
                  <a:srgbClr val="374151"/>
                </a:solidFill>
                <a:effectLst/>
                <a:latin typeface="Söhne"/>
              </a:rPr>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374151"/>
                </a:solidFill>
                <a:effectLst/>
                <a:latin typeface="Söhne"/>
              </a:rPr>
              <a:t>	 Managers </a:t>
            </a:r>
            <a:r>
              <a:rPr lang="en-US" b="1" i="0" u="none" strike="noStrike" dirty="0">
                <a:solidFill>
                  <a:srgbClr val="374151"/>
                </a:solidFill>
                <a:effectLst/>
                <a:latin typeface="Söhne"/>
              </a:rPr>
              <a:t>don't wait until the end to say how things went</a:t>
            </a:r>
            <a:r>
              <a:rPr lang="en-US" b="0" i="0" u="none" strike="noStrike" dirty="0">
                <a:solidFill>
                  <a:srgbClr val="374151"/>
                </a:solidFill>
                <a:effectLst/>
                <a:latin typeface="Söhne"/>
              </a:rPr>
              <a:t>. </a:t>
            </a:r>
          </a:p>
          <a:p>
            <a:pPr marL="0" marR="0" lvl="0" indent="0" algn="l" defTabSz="457200" rtl="0" eaLnBrk="1" fontAlgn="auto" latinLnBrk="0" hangingPunct="1">
              <a:lnSpc>
                <a:spcPct val="100000"/>
              </a:lnSpc>
              <a:spcBef>
                <a:spcPts val="0"/>
              </a:spcBef>
              <a:spcAft>
                <a:spcPts val="0"/>
              </a:spcAft>
              <a:buClrTx/>
              <a:buSzTx/>
              <a:buFontTx/>
              <a:buNone/>
              <a:tabLst/>
              <a:defRPr/>
            </a:pPr>
            <a:r>
              <a:rPr lang="en-US" b="0" i="0" u="none" strike="noStrike" dirty="0">
                <a:solidFill>
                  <a:srgbClr val="374151"/>
                </a:solidFill>
                <a:effectLst/>
                <a:latin typeface="Söhne"/>
              </a:rPr>
              <a:t>	They </a:t>
            </a:r>
            <a:r>
              <a:rPr lang="en-US" b="1" i="0" u="none" strike="noStrike" dirty="0">
                <a:solidFill>
                  <a:srgbClr val="374151"/>
                </a:solidFill>
                <a:effectLst/>
                <a:latin typeface="Söhne"/>
              </a:rPr>
              <a:t>keep the communication flowing</a:t>
            </a:r>
            <a:r>
              <a:rPr lang="en-US" b="0" i="0" u="none" strike="noStrike" dirty="0">
                <a:solidFill>
                  <a:srgbClr val="374151"/>
                </a:solidFill>
                <a:effectLst/>
                <a:latin typeface="Söhne"/>
              </a:rPr>
              <a:t>, </a:t>
            </a:r>
            <a:r>
              <a:rPr lang="en-US" b="1" i="0" u="none" strike="noStrike" dirty="0">
                <a:solidFill>
                  <a:srgbClr val="374151"/>
                </a:solidFill>
                <a:effectLst/>
                <a:latin typeface="Söhne"/>
              </a:rPr>
              <a:t>pointing out what's going well </a:t>
            </a:r>
            <a:r>
              <a:rPr lang="en-US" b="0" i="0" u="none" strike="noStrike" dirty="0">
                <a:solidFill>
                  <a:srgbClr val="374151"/>
                </a:solidFill>
                <a:effectLst/>
                <a:latin typeface="Söhne"/>
              </a:rPr>
              <a:t>and </a:t>
            </a:r>
            <a:r>
              <a:rPr lang="en-US" b="1" i="0" u="none" strike="noStrike" dirty="0">
                <a:solidFill>
                  <a:srgbClr val="374151"/>
                </a:solidFill>
                <a:effectLst/>
                <a:latin typeface="Söhne"/>
              </a:rPr>
              <a:t>where adjustments </a:t>
            </a:r>
            <a:r>
              <a:rPr lang="en-US" b="0" i="0" u="none" strike="noStrike" dirty="0">
                <a:solidFill>
                  <a:srgbClr val="374151"/>
                </a:solidFill>
                <a:effectLst/>
                <a:latin typeface="Söhne"/>
              </a:rPr>
              <a:t>can be made.</a:t>
            </a:r>
          </a:p>
          <a:p>
            <a:pPr algn="l"/>
            <a:r>
              <a:rPr lang="en-US" b="0" i="0" u="none" strike="noStrike" dirty="0">
                <a:solidFill>
                  <a:srgbClr val="222222"/>
                </a:solidFill>
                <a:effectLst/>
                <a:latin typeface="overpass"/>
                <a:sym typeface="Wingdings" pitchFamily="2" charset="2"/>
              </a:rPr>
              <a:t> </a:t>
            </a:r>
            <a:r>
              <a:rPr lang="en-US" b="0" i="0" u="none" strike="noStrike" dirty="0">
                <a:solidFill>
                  <a:srgbClr val="222222"/>
                </a:solidFill>
                <a:effectLst/>
                <a:latin typeface="overpass"/>
              </a:rPr>
              <a:t>The </a:t>
            </a:r>
            <a:r>
              <a:rPr lang="en-US" b="1" i="0" u="none" strike="noStrike" dirty="0">
                <a:solidFill>
                  <a:srgbClr val="222222"/>
                </a:solidFill>
                <a:effectLst/>
                <a:latin typeface="overpass"/>
              </a:rPr>
              <a:t>main purpose of feedback </a:t>
            </a:r>
            <a:r>
              <a:rPr lang="en-US" b="0" i="0" u="none" strike="noStrike" dirty="0">
                <a:solidFill>
                  <a:srgbClr val="222222"/>
                </a:solidFill>
                <a:effectLst/>
                <a:latin typeface="overpass"/>
              </a:rPr>
              <a:t>is to identify the </a:t>
            </a:r>
            <a:r>
              <a:rPr lang="en-US" b="1" i="0" u="none" strike="noStrike" dirty="0">
                <a:solidFill>
                  <a:srgbClr val="222222"/>
                </a:solidFill>
                <a:effectLst/>
                <a:latin typeface="overpass"/>
              </a:rPr>
              <a:t>deviations and shortcomings </a:t>
            </a:r>
            <a:r>
              <a:rPr lang="en-US" b="0" i="0" u="none" strike="noStrike" dirty="0">
                <a:solidFill>
                  <a:srgbClr val="222222"/>
                </a:solidFill>
                <a:effectLst/>
                <a:latin typeface="overpass"/>
              </a:rPr>
              <a:t>to improve the quality </a:t>
            </a:r>
            <a:r>
              <a:rPr lang="en-US" b="1" i="0" u="none" strike="noStrike" dirty="0">
                <a:solidFill>
                  <a:srgbClr val="222222"/>
                </a:solidFill>
                <a:effectLst/>
                <a:latin typeface="overpass"/>
              </a:rPr>
              <a:t>rather than focusing on criticism.</a:t>
            </a:r>
            <a:endParaRPr lang="en-US" b="1" i="0" u="none" strike="noStrike" dirty="0">
              <a:solidFill>
                <a:srgbClr val="D1D5DB"/>
              </a:solidFill>
              <a:effectLst/>
              <a:latin typeface="Söhne"/>
            </a:endParaRPr>
          </a:p>
          <a:p>
            <a:pPr algn="l"/>
            <a:endParaRPr lang="en-US" b="1" i="0" u="none" strike="noStrike" dirty="0">
              <a:solidFill>
                <a:srgbClr val="D1D5DB"/>
              </a:solidFill>
              <a:effectLst/>
              <a:latin typeface="Söhne"/>
            </a:endParaRPr>
          </a:p>
          <a:p>
            <a:pPr algn="l"/>
            <a:r>
              <a:rPr lang="en-US" b="1" i="0" u="none" strike="noStrike" dirty="0">
                <a:solidFill>
                  <a:srgbClr val="374151"/>
                </a:solidFill>
                <a:effectLst/>
                <a:latin typeface="Söhne"/>
              </a:rPr>
              <a:t>Step 6. Performance Appraisal:</a:t>
            </a:r>
          </a:p>
          <a:p>
            <a:pPr algn="l"/>
            <a:endParaRPr lang="en-US" b="1" i="0" u="none" strike="noStrike" dirty="0">
              <a:solidFill>
                <a:srgbClr val="374151"/>
              </a:solidFill>
              <a:effectLst/>
              <a:latin typeface="Söhne"/>
            </a:endParaRPr>
          </a:p>
          <a:p>
            <a:pPr algn="l"/>
            <a:r>
              <a:rPr lang="en-US" b="0" i="0" u="none" strike="noStrike" dirty="0">
                <a:solidFill>
                  <a:srgbClr val="222222"/>
                </a:solidFill>
                <a:effectLst/>
                <a:latin typeface="overpass"/>
              </a:rPr>
              <a:t>Performance appraisals are a regular review of employee performance within organizations. </a:t>
            </a:r>
          </a:p>
          <a:p>
            <a:pPr algn="l"/>
            <a:r>
              <a:rPr lang="en-US" b="0" i="0" u="none" strike="noStrike" dirty="0">
                <a:solidFill>
                  <a:srgbClr val="222222"/>
                </a:solidFill>
                <a:effectLst/>
                <a:latin typeface="overpass"/>
              </a:rPr>
              <a:t>It is done at the </a:t>
            </a:r>
            <a:r>
              <a:rPr lang="en-US" b="1" i="0" u="none" strike="noStrike" dirty="0">
                <a:solidFill>
                  <a:srgbClr val="222222"/>
                </a:solidFill>
                <a:effectLst/>
                <a:latin typeface="overpass"/>
              </a:rPr>
              <a:t>last stage </a:t>
            </a:r>
            <a:r>
              <a:rPr lang="en-US" b="0" i="0" u="none" strike="noStrike" dirty="0">
                <a:solidFill>
                  <a:srgbClr val="222222"/>
                </a:solidFill>
                <a:effectLst/>
                <a:latin typeface="overpass"/>
              </a:rPr>
              <a:t>of the MBO process. </a:t>
            </a:r>
            <a:endParaRPr lang="en-US" b="1" i="0" u="none" strike="noStrike" dirty="0">
              <a:solidFill>
                <a:srgbClr val="222222"/>
              </a:solidFill>
              <a:effectLst/>
              <a:latin typeface="overpass"/>
            </a:endParaRPr>
          </a:p>
          <a:p>
            <a:pPr algn="l"/>
            <a:endParaRPr lang="en-US" b="1" i="1" u="none" strike="noStrike" dirty="0">
              <a:solidFill>
                <a:srgbClr val="222222"/>
              </a:solidFill>
              <a:effectLst/>
              <a:latin typeface="overpass"/>
            </a:endParaRPr>
          </a:p>
          <a:p>
            <a:pPr algn="l"/>
            <a:endParaRPr lang="en-US" b="0" i="0" u="none" strike="noStrike" dirty="0">
              <a:solidFill>
                <a:srgbClr val="222222"/>
              </a:solidFill>
              <a:effectLst/>
              <a:latin typeface="overpass"/>
            </a:endParaRPr>
          </a:p>
          <a:p>
            <a:r>
              <a:rPr lang="en-US" b="0" i="0" u="none" strike="noStrike" dirty="0">
                <a:solidFill>
                  <a:srgbClr val="222222"/>
                </a:solidFill>
                <a:effectLst/>
                <a:latin typeface="overpass"/>
                <a:sym typeface="Wingdings" pitchFamily="2" charset="2"/>
              </a:rPr>
              <a:t>*****</a:t>
            </a:r>
            <a:r>
              <a:rPr lang="en-US" b="0" i="0" u="none" strike="noStrike" dirty="0">
                <a:solidFill>
                  <a:srgbClr val="374151"/>
                </a:solidFill>
                <a:effectLst/>
                <a:latin typeface="Söhne"/>
              </a:rPr>
              <a:t>. Keep in mind that different organizations might </a:t>
            </a:r>
            <a:r>
              <a:rPr lang="en-US" b="1" i="0" u="none" strike="noStrike" dirty="0">
                <a:solidFill>
                  <a:srgbClr val="374151"/>
                </a:solidFill>
                <a:effectLst/>
                <a:latin typeface="Söhne"/>
              </a:rPr>
              <a:t>use these terms differently </a:t>
            </a:r>
            <a:r>
              <a:rPr lang="en-US" b="0" i="0" u="none" strike="noStrike" dirty="0">
                <a:solidFill>
                  <a:srgbClr val="374151"/>
                </a:solidFill>
                <a:effectLst/>
                <a:latin typeface="Söhne"/>
              </a:rPr>
              <a:t>or </a:t>
            </a:r>
            <a:r>
              <a:rPr lang="en-US" b="1" i="0" u="none" strike="noStrike" dirty="0">
                <a:solidFill>
                  <a:srgbClr val="374151"/>
                </a:solidFill>
                <a:effectLst/>
                <a:latin typeface="Söhne"/>
              </a:rPr>
              <a:t>combine them into a single comprehensive process.</a:t>
            </a:r>
            <a:endParaRPr lang="en-US" b="1" i="0" u="none" strike="noStrike" dirty="0">
              <a:solidFill>
                <a:srgbClr val="D1D5DB"/>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b="1" i="0" u="none" strike="noStrike" dirty="0">
              <a:solidFill>
                <a:srgbClr val="D1D5DB"/>
              </a:solidFill>
              <a:effectLst/>
              <a:latin typeface="Söhne"/>
            </a:endParaRPr>
          </a:p>
          <a:p>
            <a:pPr algn="l"/>
            <a:endParaRPr lang="en-US" b="1" i="0" u="none" strike="noStrike" dirty="0">
              <a:solidFill>
                <a:srgbClr val="222222"/>
              </a:solidFill>
              <a:effectLst/>
              <a:latin typeface="overpass"/>
            </a:endParaRPr>
          </a:p>
          <a:p>
            <a:pPr algn="l"/>
            <a:endParaRPr lang="en-US" b="1" i="1" u="none" strike="noStrike" dirty="0">
              <a:solidFill>
                <a:srgbClr val="222222"/>
              </a:solidFill>
              <a:effectLst/>
              <a:latin typeface="overpass"/>
            </a:endParaRPr>
          </a:p>
          <a:p>
            <a:pPr algn="l"/>
            <a:r>
              <a:rPr lang="en-US" b="0" i="1" u="none" strike="noStrike" dirty="0">
                <a:solidFill>
                  <a:srgbClr val="222222"/>
                </a:solidFill>
                <a:effectLst/>
                <a:latin typeface="overpass"/>
              </a:rPr>
              <a:t>-</a:t>
            </a:r>
            <a:r>
              <a:rPr lang="en-US" b="0" i="1" u="none" strike="noStrike" dirty="0">
                <a:solidFill>
                  <a:srgbClr val="222222"/>
                </a:solidFill>
                <a:effectLst/>
                <a:latin typeface="overpass"/>
                <a:sym typeface="Wingdings" pitchFamily="2" charset="2"/>
              </a:rPr>
              <a:t>( </a:t>
            </a:r>
            <a:r>
              <a:rPr lang="en-US" b="0" i="1" u="none" strike="noStrike" dirty="0">
                <a:solidFill>
                  <a:srgbClr val="222222"/>
                </a:solidFill>
                <a:effectLst/>
                <a:latin typeface="overpass"/>
              </a:rPr>
              <a:t>It means MBO helps employees and superiors in </a:t>
            </a:r>
            <a:r>
              <a:rPr lang="en-US" b="1" i="1" u="none" strike="noStrike" dirty="0">
                <a:solidFill>
                  <a:srgbClr val="222222"/>
                </a:solidFill>
                <a:effectLst/>
                <a:latin typeface="overpass"/>
              </a:rPr>
              <a:t>career advancement, skill improvement, and self-improvement.) </a:t>
            </a:r>
          </a:p>
          <a:p>
            <a:pPr algn="l"/>
            <a:endParaRPr lang="en-US" b="1" i="0" u="none" strike="noStrike" dirty="0">
              <a:solidFill>
                <a:srgbClr val="374151"/>
              </a:solidFill>
              <a:effectLst/>
              <a:latin typeface="Söhne"/>
            </a:endParaRPr>
          </a:p>
          <a:p>
            <a:pPr algn="l"/>
            <a:r>
              <a:rPr lang="en-US" b="1" i="0" u="none" strike="noStrike" dirty="0">
                <a:solidFill>
                  <a:srgbClr val="374151"/>
                </a:solidFill>
                <a:effectLst/>
                <a:latin typeface="Söhne"/>
              </a:rPr>
              <a:t>	</a:t>
            </a:r>
            <a:endParaRPr lang="en-US" b="1" i="0" u="none" strike="noStrike" dirty="0">
              <a:solidFill>
                <a:srgbClr val="D1D5DB"/>
              </a:solidFill>
              <a:effectLst/>
              <a:latin typeface="Söhne"/>
            </a:endParaRPr>
          </a:p>
          <a:p>
            <a:pPr algn="l"/>
            <a:r>
              <a:rPr lang="en-US" b="1" i="0" u="none" strike="noStrike" dirty="0">
                <a:solidFill>
                  <a:srgbClr val="D1D5DB"/>
                </a:solidFill>
                <a:effectLst/>
                <a:latin typeface="Söhne"/>
              </a:rPr>
              <a:t>	</a:t>
            </a:r>
            <a:endParaRPr lang="en-US" b="0" i="0" u="none" strike="noStrike" dirty="0">
              <a:solidFill>
                <a:srgbClr val="D1D5DB"/>
              </a:solidFill>
              <a:effectLst/>
              <a:latin typeface="Söhne"/>
              <a:sym typeface="Wingdings" pitchFamily="2" charset="2"/>
            </a:endParaRPr>
          </a:p>
          <a:p>
            <a:pPr algn="l"/>
            <a:r>
              <a:rPr lang="en-US" b="0" i="0" u="none" strike="noStrike" dirty="0">
                <a:solidFill>
                  <a:srgbClr val="D1D5DB"/>
                </a:solidFill>
                <a:effectLst/>
                <a:latin typeface="Söhne"/>
                <a:sym typeface="Wingdings" pitchFamily="2" charset="2"/>
              </a:rPr>
              <a:t>-----</a:t>
            </a:r>
          </a:p>
          <a:p>
            <a:pPr algn="l">
              <a:buFontTx/>
              <a:buNone/>
            </a:pPr>
            <a:r>
              <a:rPr lang="en-US" b="1" i="0" u="none" strike="noStrike" dirty="0">
                <a:solidFill>
                  <a:srgbClr val="374151"/>
                </a:solidFill>
                <a:effectLst/>
                <a:latin typeface="Söhne"/>
              </a:rPr>
              <a:t>Providing Feedback (Step 4):</a:t>
            </a:r>
            <a:endParaRPr lang="en-US" b="0" i="0" u="none" strike="noStrike" dirty="0">
              <a:solidFill>
                <a:srgbClr val="374151"/>
              </a:solidFill>
              <a:effectLst/>
              <a:latin typeface="Söhne"/>
            </a:endParaRPr>
          </a:p>
          <a:p>
            <a:pPr marL="457200" lvl="1" indent="0" algn="l">
              <a:buFontTx/>
              <a:buNone/>
            </a:pPr>
            <a:r>
              <a:rPr lang="en-US" b="1" i="0" u="none" strike="noStrike" dirty="0">
                <a:solidFill>
                  <a:srgbClr val="374151"/>
                </a:solidFill>
                <a:effectLst/>
                <a:latin typeface="Söhne"/>
              </a:rPr>
              <a:t>- Nature:</a:t>
            </a:r>
            <a:r>
              <a:rPr lang="en-US" b="0" i="0" u="none" strike="noStrike" dirty="0">
                <a:solidFill>
                  <a:srgbClr val="374151"/>
                </a:solidFill>
                <a:effectLst/>
                <a:latin typeface="Söhne"/>
              </a:rPr>
              <a:t> It's </a:t>
            </a:r>
            <a:r>
              <a:rPr lang="en-US" b="1" i="0" u="none" strike="noStrike" dirty="0">
                <a:solidFill>
                  <a:srgbClr val="374151"/>
                </a:solidFill>
                <a:effectLst/>
                <a:latin typeface="Söhne"/>
              </a:rPr>
              <a:t>an ongoing, continuous </a:t>
            </a:r>
            <a:r>
              <a:rPr lang="en-US" b="0" i="0" u="none" strike="noStrike" dirty="0">
                <a:solidFill>
                  <a:srgbClr val="374151"/>
                </a:solidFill>
                <a:effectLst/>
                <a:latin typeface="Söhne"/>
              </a:rPr>
              <a:t>process.</a:t>
            </a:r>
          </a:p>
          <a:p>
            <a:pPr marL="457200" lvl="1" indent="0" algn="l">
              <a:buFontTx/>
              <a:buNone/>
            </a:pPr>
            <a:r>
              <a:rPr lang="en-US" b="1" i="0" u="none" strike="noStrike" dirty="0">
                <a:solidFill>
                  <a:srgbClr val="374151"/>
                </a:solidFill>
                <a:effectLst/>
                <a:latin typeface="Söhne"/>
              </a:rPr>
              <a:t>- Timing:</a:t>
            </a:r>
            <a:r>
              <a:rPr lang="en-US" b="0" i="0" u="none" strike="noStrike" dirty="0">
                <a:solidFill>
                  <a:srgbClr val="374151"/>
                </a:solidFill>
                <a:effectLst/>
                <a:latin typeface="Söhne"/>
              </a:rPr>
              <a:t> Happens </a:t>
            </a:r>
            <a:r>
              <a:rPr lang="en-US" b="1" i="0" u="none" strike="noStrike" dirty="0">
                <a:solidFill>
                  <a:srgbClr val="374151"/>
                </a:solidFill>
                <a:effectLst/>
                <a:latin typeface="Söhne"/>
              </a:rPr>
              <a:t>regularly,</a:t>
            </a:r>
            <a:r>
              <a:rPr lang="en-US" b="0" i="0" u="none" strike="noStrike" dirty="0">
                <a:solidFill>
                  <a:srgbClr val="374151"/>
                </a:solidFill>
                <a:effectLst/>
                <a:latin typeface="Söhne"/>
              </a:rPr>
              <a:t> not confined to specific review periods.</a:t>
            </a:r>
          </a:p>
          <a:p>
            <a:pPr marL="457200" lvl="1" indent="0" algn="l">
              <a:buFontTx/>
              <a:buNone/>
            </a:pPr>
            <a:r>
              <a:rPr lang="en-US" b="1" i="0" u="none" strike="noStrike" dirty="0">
                <a:solidFill>
                  <a:srgbClr val="374151"/>
                </a:solidFill>
                <a:effectLst/>
                <a:latin typeface="Söhne"/>
              </a:rPr>
              <a:t>- Purpose:</a:t>
            </a:r>
            <a:r>
              <a:rPr lang="en-US" b="0" i="0" u="none" strike="noStrike" dirty="0">
                <a:solidFill>
                  <a:srgbClr val="374151"/>
                </a:solidFill>
                <a:effectLst/>
                <a:latin typeface="Söhne"/>
              </a:rPr>
              <a:t> Aims to offer </a:t>
            </a:r>
            <a:r>
              <a:rPr lang="en-US" b="1" i="0" u="none" strike="noStrike" dirty="0">
                <a:solidFill>
                  <a:srgbClr val="374151"/>
                </a:solidFill>
                <a:effectLst/>
                <a:latin typeface="Söhne"/>
              </a:rPr>
              <a:t>immediate insights &amp; guidance</a:t>
            </a:r>
            <a:r>
              <a:rPr lang="en-US" b="0" i="0" u="none" strike="noStrike" dirty="0">
                <a:solidFill>
                  <a:srgbClr val="374151"/>
                </a:solidFill>
                <a:effectLst/>
                <a:latin typeface="Söhne"/>
              </a:rPr>
              <a:t>.</a:t>
            </a:r>
          </a:p>
          <a:p>
            <a:pPr marL="457200" lvl="1" indent="0" algn="l">
              <a:buFontTx/>
              <a:buNone/>
            </a:pPr>
            <a:r>
              <a:rPr lang="en-US" b="1" i="0" u="none" strike="noStrike" dirty="0">
                <a:solidFill>
                  <a:srgbClr val="374151"/>
                </a:solidFill>
                <a:effectLst/>
                <a:latin typeface="Söhne"/>
              </a:rPr>
              <a:t>- Discussion:</a:t>
            </a:r>
            <a:r>
              <a:rPr lang="en-US" b="0" i="0" u="none" strike="noStrike" dirty="0">
                <a:solidFill>
                  <a:srgbClr val="374151"/>
                </a:solidFill>
                <a:effectLst/>
                <a:latin typeface="Söhne"/>
              </a:rPr>
              <a:t> Involves </a:t>
            </a:r>
            <a:r>
              <a:rPr lang="en-US" b="1" i="0" u="none" strike="noStrike" dirty="0">
                <a:solidFill>
                  <a:srgbClr val="374151"/>
                </a:solidFill>
                <a:effectLst/>
                <a:latin typeface="Söhne"/>
              </a:rPr>
              <a:t>real-time discussions </a:t>
            </a:r>
            <a:r>
              <a:rPr lang="en-US" b="0" i="0" u="none" strike="noStrike" dirty="0">
                <a:solidFill>
                  <a:srgbClr val="374151"/>
                </a:solidFill>
                <a:effectLst/>
                <a:latin typeface="Söhne"/>
              </a:rPr>
              <a:t>on </a:t>
            </a:r>
            <a:r>
              <a:rPr lang="en-US" b="1" i="0" u="none" strike="noStrike" dirty="0">
                <a:solidFill>
                  <a:srgbClr val="374151"/>
                </a:solidFill>
                <a:effectLst/>
                <a:latin typeface="Söhne"/>
              </a:rPr>
              <a:t>day-to-day activities </a:t>
            </a:r>
            <a:r>
              <a:rPr lang="en-US" b="0" i="0" u="none" strike="noStrike" dirty="0">
                <a:solidFill>
                  <a:srgbClr val="374151"/>
                </a:solidFill>
                <a:effectLst/>
                <a:latin typeface="Söhne"/>
              </a:rPr>
              <a:t>and specific projects.</a:t>
            </a:r>
          </a:p>
          <a:p>
            <a:pPr marL="457200" lvl="1" indent="0" algn="l">
              <a:buFontTx/>
              <a:buNone/>
            </a:pPr>
            <a:r>
              <a:rPr lang="en-US" b="1" i="0" u="none" strike="noStrike" dirty="0">
                <a:solidFill>
                  <a:srgbClr val="374151"/>
                </a:solidFill>
                <a:effectLst/>
                <a:latin typeface="Söhne"/>
              </a:rPr>
              <a:t>- Outcome:</a:t>
            </a:r>
            <a:r>
              <a:rPr lang="en-US" b="0" i="0" u="none" strike="noStrike" dirty="0">
                <a:solidFill>
                  <a:srgbClr val="374151"/>
                </a:solidFill>
                <a:effectLst/>
                <a:latin typeface="Söhne"/>
              </a:rPr>
              <a:t> Focuses on </a:t>
            </a:r>
            <a:r>
              <a:rPr lang="en-US" b="1" i="0" u="none" strike="noStrike" dirty="0">
                <a:solidFill>
                  <a:srgbClr val="374151"/>
                </a:solidFill>
                <a:effectLst/>
                <a:latin typeface="Söhne"/>
              </a:rPr>
              <a:t>immediate adjustments &amp; improvements</a:t>
            </a:r>
            <a:r>
              <a:rPr lang="en-US" b="0" i="0" u="none" strike="noStrike" dirty="0">
                <a:solidFill>
                  <a:srgbClr val="374151"/>
                </a:solidFill>
                <a:effectLst/>
                <a:latin typeface="Söhne"/>
              </a:rPr>
              <a:t>, contributing to the </a:t>
            </a:r>
            <a:r>
              <a:rPr lang="en-US" b="1" i="0" u="none" strike="noStrike" dirty="0">
                <a:solidFill>
                  <a:srgbClr val="374151"/>
                </a:solidFill>
                <a:effectLst/>
                <a:latin typeface="Söhne"/>
              </a:rPr>
              <a:t>ongoing performance.</a:t>
            </a:r>
          </a:p>
          <a:p>
            <a:pPr marL="457200" lvl="1" indent="0" algn="l">
              <a:buFontTx/>
              <a:buNone/>
            </a:pPr>
            <a:endParaRPr lang="en-US" b="1" i="0" u="none" strike="noStrike" dirty="0">
              <a:solidFill>
                <a:srgbClr val="374151"/>
              </a:solidFill>
              <a:effectLst/>
              <a:latin typeface="Söhne"/>
            </a:endParaRPr>
          </a:p>
          <a:p>
            <a:pPr marL="457200" lvl="1" indent="0" algn="l">
              <a:buFontTx/>
              <a:buNone/>
            </a:pPr>
            <a:r>
              <a:rPr lang="en-US" b="1" i="0" u="none" strike="noStrike" dirty="0">
                <a:solidFill>
                  <a:srgbClr val="374151"/>
                </a:solidFill>
                <a:effectLst/>
                <a:latin typeface="Söhne"/>
              </a:rPr>
              <a:t>----</a:t>
            </a:r>
          </a:p>
          <a:p>
            <a:r>
              <a:rPr lang="en-US" b="0" i="0" u="none" strike="noStrike" dirty="0">
                <a:solidFill>
                  <a:srgbClr val="D1D5DB"/>
                </a:solidFill>
                <a:effectLst/>
                <a:latin typeface="Söhne"/>
              </a:rPr>
              <a:t>Management by Objectives (MBO) is a smart way to boost how well an organization performs. It's a method where the organization's goals are set by the management and shared with all the team members to achieve. In MBO, we keep a close eye on how well each employee is doing by checking their progress against the goals. </a:t>
            </a:r>
          </a:p>
          <a:p>
            <a:r>
              <a:rPr lang="en-US" b="0" i="0" u="none" strike="noStrike" dirty="0">
                <a:solidFill>
                  <a:srgbClr val="D1D5DB"/>
                </a:solidFill>
                <a:effectLst/>
                <a:latin typeface="Söhne"/>
              </a:rPr>
              <a:t>	What's cool about MBO is that when employees are part of setting goals and deciding how to reach them, they are more likely to meet their responsibilities. It's like having everyone on the same team, working towards success!</a:t>
            </a:r>
          </a:p>
          <a:p>
            <a:pPr marL="457200" lvl="1" indent="0" algn="l">
              <a:buFontTx/>
              <a:buNone/>
            </a:pPr>
            <a:endParaRPr lang="en-US" b="1" i="0" u="none" strike="noStrike" dirty="0">
              <a:solidFill>
                <a:srgbClr val="374151"/>
              </a:solidFill>
              <a:effectLst/>
              <a:latin typeface="Söhne"/>
            </a:endParaRPr>
          </a:p>
          <a:p>
            <a:pPr algn="l"/>
            <a:endParaRPr lang="en-US" b="0" i="0" u="none" strike="noStrike" dirty="0">
              <a:solidFill>
                <a:srgbClr val="D1D5DB"/>
              </a:solidFill>
              <a:effectLst/>
              <a:latin typeface="Söhne"/>
              <a:sym typeface="Wingdings" pitchFamily="2" charset="2"/>
            </a:endParaRPr>
          </a:p>
          <a:p>
            <a:pPr algn="l"/>
            <a:endParaRPr lang="en-US" b="0" i="0" u="none" strike="noStrike" dirty="0">
              <a:solidFill>
                <a:srgbClr val="D1D5DB"/>
              </a:solidFill>
              <a:effectLst/>
              <a:latin typeface="Söhne"/>
              <a:sym typeface="Wingdings" pitchFamily="2" charset="2"/>
            </a:endParaRPr>
          </a:p>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48</a:t>
            </a:fld>
            <a:endParaRPr lang="en-US"/>
          </a:p>
        </p:txBody>
      </p:sp>
    </p:spTree>
    <p:extLst>
      <p:ext uri="{BB962C8B-B14F-4D97-AF65-F5344CB8AC3E}">
        <p14:creationId xmlns:p14="http://schemas.microsoft.com/office/powerpoint/2010/main" val="405095723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49</a:t>
            </a:fld>
            <a:endParaRPr lang="en-US"/>
          </a:p>
        </p:txBody>
      </p:sp>
    </p:spTree>
    <p:extLst>
      <p:ext uri="{BB962C8B-B14F-4D97-AF65-F5344CB8AC3E}">
        <p14:creationId xmlns:p14="http://schemas.microsoft.com/office/powerpoint/2010/main" val="367299783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u="none" strike="noStrike" dirty="0">
                <a:solidFill>
                  <a:srgbClr val="374151"/>
                </a:solidFill>
                <a:effectLst/>
                <a:latin typeface="Söhne"/>
              </a:rPr>
              <a:t>While there are advantages to MBO, it also </a:t>
            </a:r>
            <a:r>
              <a:rPr lang="en-US" b="1" i="0" u="none" strike="noStrike" dirty="0">
                <a:solidFill>
                  <a:srgbClr val="374151"/>
                </a:solidFill>
                <a:effectLst/>
                <a:latin typeface="Söhne"/>
              </a:rPr>
              <a:t>comes with some limitations</a:t>
            </a:r>
            <a:r>
              <a:rPr lang="en-US" b="0" i="0" u="none" strike="noStrike" dirty="0">
                <a:solidFill>
                  <a:srgbClr val="374151"/>
                </a:solidFill>
                <a:effectLst/>
                <a:latin typeface="Söhne"/>
              </a:rPr>
              <a:t>:</a:t>
            </a:r>
          </a:p>
          <a:p>
            <a:pPr algn="l"/>
            <a:endParaRPr lang="en-US" b="0" i="0" u="none" strike="noStrike" dirty="0">
              <a:solidFill>
                <a:srgbClr val="374151"/>
              </a:solidFill>
              <a:effectLst/>
              <a:latin typeface="Söhne"/>
            </a:endParaRPr>
          </a:p>
          <a:p>
            <a:pPr algn="l">
              <a:buFont typeface="+mj-lt"/>
              <a:buAutoNum type="arabicPeriod"/>
            </a:pPr>
            <a:r>
              <a:rPr lang="en-US" b="1" i="0" u="none" strike="noStrike" dirty="0">
                <a:solidFill>
                  <a:srgbClr val="374151"/>
                </a:solidFill>
                <a:effectLst/>
                <a:latin typeface="Söhne"/>
              </a:rPr>
              <a:t>Time Consuming</a:t>
            </a:r>
            <a:r>
              <a:rPr lang="en-US" b="0" i="0" u="none" strike="noStrike" dirty="0">
                <a:solidFill>
                  <a:srgbClr val="374151"/>
                </a:solidFill>
                <a:effectLst/>
                <a:latin typeface="Söhne"/>
              </a:rPr>
              <a:t>: The </a:t>
            </a:r>
            <a:r>
              <a:rPr lang="en-US" b="1" i="0" u="none" strike="noStrike" dirty="0">
                <a:solidFill>
                  <a:srgbClr val="374151"/>
                </a:solidFill>
                <a:effectLst/>
                <a:latin typeface="Söhne"/>
              </a:rPr>
              <a:t>entire MBO process</a:t>
            </a:r>
            <a:r>
              <a:rPr lang="en-US" b="0" i="0" u="none" strike="noStrike" dirty="0">
                <a:solidFill>
                  <a:srgbClr val="374151"/>
                </a:solidFill>
                <a:effectLst/>
                <a:latin typeface="Söhne"/>
              </a:rPr>
              <a:t>, involving goal setting, appraisal, reviews, monitoring, and evaluation, can be </a:t>
            </a:r>
            <a:r>
              <a:rPr lang="en-US" b="1" i="0" u="none" strike="noStrike" dirty="0">
                <a:solidFill>
                  <a:srgbClr val="374151"/>
                </a:solidFill>
                <a:effectLst/>
                <a:latin typeface="Söhne"/>
              </a:rPr>
              <a:t>time-consuming and requires extensive paperwork.</a:t>
            </a:r>
          </a:p>
          <a:p>
            <a:pPr algn="l">
              <a:buFont typeface="+mj-lt"/>
              <a:buAutoNum type="arabicPeriod"/>
            </a:pPr>
            <a:endParaRPr lang="en-US" b="1" i="0" u="none" strike="noStrike" dirty="0">
              <a:solidFill>
                <a:srgbClr val="374151"/>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 typeface="+mj-lt"/>
              <a:buAutoNum type="arabicPeriod"/>
              <a:tabLst/>
              <a:defRPr/>
            </a:pPr>
            <a:r>
              <a:rPr lang="en-US" b="1" i="0" u="none" strike="noStrike" dirty="0">
                <a:solidFill>
                  <a:srgbClr val="374151"/>
                </a:solidFill>
                <a:effectLst/>
                <a:latin typeface="Söhne"/>
              </a:rPr>
              <a:t>Faulty Evaluation Process</a:t>
            </a:r>
            <a:r>
              <a:rPr lang="en-US" b="0" i="0" u="none" strike="noStrike" dirty="0">
                <a:solidFill>
                  <a:srgbClr val="374151"/>
                </a:solidFill>
                <a:effectLst/>
                <a:latin typeface="Söhne"/>
              </a:rPr>
              <a:t>: Occasionally, managers may evaluate employees </a:t>
            </a:r>
            <a:r>
              <a:rPr lang="en-US" b="1" i="0" u="none" strike="noStrike" dirty="0">
                <a:solidFill>
                  <a:srgbClr val="374151"/>
                </a:solidFill>
                <a:effectLst/>
                <a:latin typeface="Söhne"/>
              </a:rPr>
              <a:t>based on their own perspectives and competencies</a:t>
            </a:r>
            <a:r>
              <a:rPr lang="en-US" b="0" i="0" u="none" strike="noStrike" dirty="0">
                <a:solidFill>
                  <a:srgbClr val="374151"/>
                </a:solidFill>
                <a:effectLst/>
                <a:latin typeface="Söhne"/>
              </a:rPr>
              <a:t>, rather than the employees' </a:t>
            </a:r>
            <a:r>
              <a:rPr lang="en-US" b="1" i="0" u="none" strike="noStrike" dirty="0">
                <a:solidFill>
                  <a:srgbClr val="374151"/>
                </a:solidFill>
                <a:effectLst/>
                <a:latin typeface="Söhne"/>
              </a:rPr>
              <a:t>actual skill set</a:t>
            </a:r>
            <a:r>
              <a:rPr lang="en-US" b="0" i="0" u="none" strike="noStrike" dirty="0">
                <a:solidFill>
                  <a:srgbClr val="374151"/>
                </a:solidFill>
                <a:effectLst/>
                <a:latin typeface="Söhne"/>
              </a:rPr>
              <a:t>, leading to </a:t>
            </a:r>
            <a:r>
              <a:rPr lang="en-US" b="1" i="0" u="none" strike="noStrike" dirty="0">
                <a:solidFill>
                  <a:srgbClr val="374151"/>
                </a:solidFill>
                <a:effectLst/>
                <a:latin typeface="Söhne"/>
              </a:rPr>
              <a:t>biased evaluations.</a:t>
            </a:r>
          </a:p>
          <a:p>
            <a:pPr algn="l">
              <a:buFont typeface="+mj-lt"/>
              <a:buAutoNum type="arabicPeriod"/>
            </a:pPr>
            <a:endParaRPr lang="en-US" b="1" i="0" u="none" strike="noStrike" dirty="0">
              <a:solidFill>
                <a:srgbClr val="374151"/>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 typeface="+mj-lt"/>
              <a:buAutoNum type="arabicPeriod"/>
              <a:tabLst/>
              <a:defRPr/>
            </a:pPr>
            <a:r>
              <a:rPr lang="en-US" b="1" i="0" u="none" strike="noStrike" dirty="0">
                <a:solidFill>
                  <a:srgbClr val="374151"/>
                </a:solidFill>
                <a:effectLst/>
                <a:latin typeface="Söhne"/>
              </a:rPr>
              <a:t>Limited Growth: </a:t>
            </a:r>
            <a:r>
              <a:rPr lang="en-US" b="0" i="0" u="none" strike="noStrike" dirty="0">
                <a:solidFill>
                  <a:srgbClr val="374151"/>
                </a:solidFill>
                <a:effectLst/>
                <a:latin typeface="Söhne"/>
              </a:rPr>
              <a:t>Since employees </a:t>
            </a:r>
            <a:r>
              <a:rPr lang="en-US" b="1" i="0" u="none" strike="noStrike" dirty="0">
                <a:solidFill>
                  <a:srgbClr val="374151"/>
                </a:solidFill>
                <a:effectLst/>
                <a:latin typeface="Söhne"/>
              </a:rPr>
              <a:t>contribute to setting goals </a:t>
            </a:r>
            <a:r>
              <a:rPr lang="en-US" b="0" i="0" u="none" strike="noStrike" dirty="0">
                <a:solidFill>
                  <a:srgbClr val="374151"/>
                </a:solidFill>
                <a:effectLst/>
                <a:latin typeface="Söhne"/>
              </a:rPr>
              <a:t>based on their </a:t>
            </a:r>
            <a:r>
              <a:rPr lang="en-US" b="1" i="0" u="none" strike="noStrike" dirty="0">
                <a:solidFill>
                  <a:srgbClr val="374151"/>
                </a:solidFill>
                <a:effectLst/>
                <a:latin typeface="Söhne"/>
              </a:rPr>
              <a:t>existing skill set</a:t>
            </a:r>
            <a:r>
              <a:rPr lang="en-US" b="0" i="0" u="none" strike="noStrike" dirty="0">
                <a:solidFill>
                  <a:srgbClr val="374151"/>
                </a:solidFill>
                <a:effectLst/>
                <a:latin typeface="Söhne"/>
              </a:rPr>
              <a:t>, there might be </a:t>
            </a:r>
            <a:r>
              <a:rPr lang="en-US" b="1" i="0" u="none" strike="noStrike" dirty="0">
                <a:solidFill>
                  <a:srgbClr val="374151"/>
                </a:solidFill>
                <a:effectLst/>
                <a:latin typeface="Söhne"/>
              </a:rPr>
              <a:t>limited room for self-growth</a:t>
            </a:r>
            <a:r>
              <a:rPr lang="en-US" b="0" i="0" u="none" strike="noStrike" dirty="0">
                <a:solidFill>
                  <a:srgbClr val="374151"/>
                </a:solidFill>
                <a:effectLst/>
                <a:latin typeface="Söhne"/>
              </a:rPr>
              <a:t>, as some employees may </a:t>
            </a:r>
            <a:r>
              <a:rPr lang="en-US" b="1" i="0" u="none" strike="noStrike" dirty="0">
                <a:solidFill>
                  <a:srgbClr val="374151"/>
                </a:solidFill>
                <a:effectLst/>
                <a:latin typeface="Söhne"/>
              </a:rPr>
              <a:t>resist trying new and innovative ideas.</a:t>
            </a:r>
          </a:p>
          <a:p>
            <a:pPr algn="l">
              <a:buFont typeface="+mj-lt"/>
              <a:buAutoNum type="arabicPeriod"/>
            </a:pPr>
            <a:endParaRPr lang="en-US" b="1" i="0" u="none" strike="noStrike" dirty="0">
              <a:solidFill>
                <a:srgbClr val="374151"/>
              </a:solidFill>
              <a:effectLst/>
              <a:latin typeface="Söhne"/>
            </a:endParaRPr>
          </a:p>
          <a:p>
            <a:pPr algn="l">
              <a:buFont typeface="+mj-lt"/>
              <a:buAutoNum type="arabicPeriod"/>
            </a:pPr>
            <a:endParaRPr lang="en-US" b="1" i="0" u="none" strike="noStrike" dirty="0">
              <a:solidFill>
                <a:srgbClr val="374151"/>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 typeface="+mj-lt"/>
              <a:buAutoNum type="arabicPeriod"/>
              <a:tabLst/>
              <a:defRPr/>
            </a:pPr>
            <a:r>
              <a:rPr lang="en-US" b="1" i="0" u="none" strike="noStrike" dirty="0">
                <a:solidFill>
                  <a:srgbClr val="374151"/>
                </a:solidFill>
                <a:effectLst/>
                <a:latin typeface="Söhne"/>
              </a:rPr>
              <a:t>Negative Competition</a:t>
            </a:r>
            <a:r>
              <a:rPr lang="en-US" b="0" i="0" u="none" strike="noStrike" dirty="0">
                <a:solidFill>
                  <a:srgbClr val="374151"/>
                </a:solidFill>
                <a:effectLst/>
                <a:latin typeface="Söhne"/>
              </a:rPr>
              <a:t>: When </a:t>
            </a:r>
            <a:r>
              <a:rPr lang="en-US" b="1" i="0" u="none" strike="noStrike" dirty="0">
                <a:solidFill>
                  <a:srgbClr val="374151"/>
                </a:solidFill>
                <a:effectLst/>
                <a:latin typeface="Söhne"/>
              </a:rPr>
              <a:t>bosses reward employees </a:t>
            </a:r>
            <a:r>
              <a:rPr lang="en-US" b="0" i="0" u="none" strike="noStrike" dirty="0">
                <a:solidFill>
                  <a:srgbClr val="374151"/>
                </a:solidFill>
                <a:effectLst/>
                <a:latin typeface="Söhne"/>
              </a:rPr>
              <a:t>for their </a:t>
            </a:r>
            <a:r>
              <a:rPr lang="en-US" b="1" i="0" u="none" strike="noStrike" dirty="0">
                <a:solidFill>
                  <a:srgbClr val="374151"/>
                </a:solidFill>
                <a:effectLst/>
                <a:latin typeface="Söhne"/>
              </a:rPr>
              <a:t>accomplishments</a:t>
            </a:r>
            <a:r>
              <a:rPr lang="en-US" b="0" i="0" u="none" strike="noStrike" dirty="0">
                <a:solidFill>
                  <a:srgbClr val="374151"/>
                </a:solidFill>
                <a:effectLst/>
                <a:latin typeface="Söhne"/>
              </a:rPr>
              <a:t>, it might </a:t>
            </a:r>
            <a:r>
              <a:rPr lang="en-US" b="1" i="0" u="none" strike="noStrike" dirty="0">
                <a:solidFill>
                  <a:srgbClr val="374151"/>
                </a:solidFill>
                <a:effectLst/>
                <a:latin typeface="Söhne"/>
              </a:rPr>
              <a:t>accidentally lead to unhealthy competition </a:t>
            </a:r>
            <a:r>
              <a:rPr lang="en-US" b="0" i="0" u="none" strike="noStrike" dirty="0">
                <a:solidFill>
                  <a:srgbClr val="374151"/>
                </a:solidFill>
                <a:effectLst/>
                <a:latin typeface="Söhne"/>
              </a:rPr>
              <a:t>among the team, where everyone </a:t>
            </a:r>
            <a:r>
              <a:rPr lang="en-US" b="1" i="0" u="none" strike="noStrike" dirty="0">
                <a:solidFill>
                  <a:srgbClr val="374151"/>
                </a:solidFill>
                <a:effectLst/>
                <a:latin typeface="Söhne"/>
              </a:rPr>
              <a:t>tries too hard to outperform each other with any price</a:t>
            </a:r>
          </a:p>
          <a:p>
            <a:pPr marL="0" marR="0" lvl="0" indent="0" algn="l" defTabSz="457200" rtl="0" eaLnBrk="1" fontAlgn="auto" latinLnBrk="0" hangingPunct="1">
              <a:lnSpc>
                <a:spcPct val="100000"/>
              </a:lnSpc>
              <a:spcBef>
                <a:spcPts val="0"/>
              </a:spcBef>
              <a:spcAft>
                <a:spcPts val="0"/>
              </a:spcAft>
              <a:buClrTx/>
              <a:buSzTx/>
              <a:buFont typeface="+mj-lt"/>
              <a:buAutoNum type="arabicPeriod"/>
              <a:tabLst/>
              <a:defRPr/>
            </a:pPr>
            <a:endParaRPr lang="en-US" b="0" i="0" u="none" strike="noStrike" dirty="0">
              <a:solidFill>
                <a:srgbClr val="374151"/>
              </a:solidFill>
              <a:effectLst/>
              <a:latin typeface="Söhne"/>
            </a:endParaRPr>
          </a:p>
          <a:p>
            <a:pPr marL="0" marR="0" lvl="0" indent="0" algn="l" defTabSz="457200" rtl="0" eaLnBrk="1" fontAlgn="auto" latinLnBrk="0" hangingPunct="1">
              <a:lnSpc>
                <a:spcPct val="100000"/>
              </a:lnSpc>
              <a:spcBef>
                <a:spcPts val="0"/>
              </a:spcBef>
              <a:spcAft>
                <a:spcPts val="0"/>
              </a:spcAft>
              <a:buClrTx/>
              <a:buSzTx/>
              <a:buFont typeface="+mj-lt"/>
              <a:buAutoNum type="arabicPeriod"/>
              <a:tabLst/>
              <a:defRPr/>
            </a:pPr>
            <a:r>
              <a:rPr lang="en-US" b="1" i="0" u="none" strike="noStrike" dirty="0">
                <a:solidFill>
                  <a:srgbClr val="374151"/>
                </a:solidFill>
                <a:effectLst/>
                <a:latin typeface="Söhne"/>
              </a:rPr>
              <a:t>Too Much Expectation</a:t>
            </a:r>
            <a:r>
              <a:rPr lang="en-US" b="0" i="0" u="none" strike="noStrike" dirty="0">
                <a:solidFill>
                  <a:srgbClr val="374151"/>
                </a:solidFill>
                <a:effectLst/>
                <a:latin typeface="Söhne"/>
              </a:rPr>
              <a:t>: Managers might have </a:t>
            </a:r>
            <a:r>
              <a:rPr lang="en-US" b="1" i="0" u="none" strike="noStrike" dirty="0">
                <a:solidFill>
                  <a:srgbClr val="374151"/>
                </a:solidFill>
                <a:effectLst/>
                <a:latin typeface="Söhne"/>
              </a:rPr>
              <a:t>unrealistic expectations</a:t>
            </a:r>
            <a:r>
              <a:rPr lang="en-US" b="0" i="0" u="none" strike="noStrike" dirty="0">
                <a:solidFill>
                  <a:srgbClr val="374151"/>
                </a:solidFill>
                <a:effectLst/>
                <a:latin typeface="Söhne"/>
              </a:rPr>
              <a:t>, treating employees as </a:t>
            </a:r>
            <a:r>
              <a:rPr lang="en-US" b="1" i="0" u="none" strike="noStrike" dirty="0">
                <a:solidFill>
                  <a:srgbClr val="374151"/>
                </a:solidFill>
                <a:effectLst/>
                <a:latin typeface="Söhne"/>
              </a:rPr>
              <a:t>ideal without allowing room for mistakes.</a:t>
            </a:r>
            <a:r>
              <a:rPr lang="en-US" b="0" i="0" u="none" strike="noStrike" dirty="0">
                <a:solidFill>
                  <a:srgbClr val="374151"/>
                </a:solidFill>
                <a:effectLst/>
                <a:latin typeface="Söhne"/>
              </a:rPr>
              <a:t> This can result in </a:t>
            </a:r>
            <a:r>
              <a:rPr lang="en-US" b="1" i="0" u="none" strike="noStrike" dirty="0">
                <a:solidFill>
                  <a:srgbClr val="374151"/>
                </a:solidFill>
                <a:effectLst/>
                <a:latin typeface="Söhne"/>
              </a:rPr>
              <a:t>conflicts between management and the workforce</a:t>
            </a:r>
            <a:r>
              <a:rPr lang="en-US" b="0" i="0" u="none" strike="noStrike" dirty="0">
                <a:solidFill>
                  <a:srgbClr val="374151"/>
                </a:solidFill>
                <a:effectLst/>
                <a:latin typeface="Söhne"/>
              </a:rPr>
              <a:t>.</a:t>
            </a:r>
          </a:p>
          <a:p>
            <a:pPr marL="0" marR="0" lvl="0" indent="0" algn="l" defTabSz="457200" rtl="0" eaLnBrk="1" fontAlgn="auto" latinLnBrk="0" hangingPunct="1">
              <a:lnSpc>
                <a:spcPct val="100000"/>
              </a:lnSpc>
              <a:spcBef>
                <a:spcPts val="0"/>
              </a:spcBef>
              <a:spcAft>
                <a:spcPts val="0"/>
              </a:spcAft>
              <a:buClrTx/>
              <a:buSzTx/>
              <a:buFont typeface="+mj-lt"/>
              <a:buAutoNum type="arabicPeriod"/>
              <a:tabLst/>
              <a:defRPr/>
            </a:pPr>
            <a:endParaRPr lang="en-US" b="1" i="0" u="none" strike="noStrike" dirty="0">
              <a:solidFill>
                <a:srgbClr val="374151"/>
              </a:solidFill>
              <a:effectLst/>
              <a:latin typeface="Söhne"/>
            </a:endParaRPr>
          </a:p>
          <a:p>
            <a:pPr algn="l">
              <a:buFontTx/>
              <a:buNone/>
            </a:pPr>
            <a:r>
              <a:rPr lang="en-US" b="1" i="0" u="sng" strike="noStrike" dirty="0">
                <a:solidFill>
                  <a:srgbClr val="374151"/>
                </a:solidFill>
                <a:effectLst/>
                <a:latin typeface="Söhne"/>
              </a:rPr>
              <a:t>CONCLUSION </a:t>
            </a:r>
          </a:p>
          <a:p>
            <a:pPr algn="l">
              <a:buFontTx/>
              <a:buNone/>
            </a:pPr>
            <a:r>
              <a:rPr lang="en-US" b="0" i="0" u="none" strike="noStrike" dirty="0">
                <a:solidFill>
                  <a:srgbClr val="374151"/>
                </a:solidFill>
                <a:effectLst/>
                <a:latin typeface="Söhne"/>
              </a:rPr>
              <a:t>In conclusion, MBO is a crucial </a:t>
            </a:r>
            <a:r>
              <a:rPr lang="en-US" b="1" i="0" u="none" strike="noStrike" dirty="0">
                <a:solidFill>
                  <a:srgbClr val="374151"/>
                </a:solidFill>
                <a:effectLst/>
                <a:latin typeface="Söhne"/>
              </a:rPr>
              <a:t>tool for managers to align employee skills</a:t>
            </a:r>
            <a:r>
              <a:rPr lang="en-US" b="0" i="0" u="none" strike="noStrike" dirty="0">
                <a:solidFill>
                  <a:srgbClr val="374151"/>
                </a:solidFill>
                <a:effectLst/>
                <a:latin typeface="Söhne"/>
              </a:rPr>
              <a:t> with organizational goals. </a:t>
            </a:r>
          </a:p>
          <a:p>
            <a:pPr algn="l">
              <a:buFontTx/>
              <a:buNone/>
            </a:pPr>
            <a:r>
              <a:rPr lang="en-US" b="0" i="0" u="none" strike="noStrike" dirty="0">
                <a:solidFill>
                  <a:srgbClr val="374151"/>
                </a:solidFill>
                <a:effectLst/>
                <a:latin typeface="Söhne"/>
              </a:rPr>
              <a:t>	</a:t>
            </a:r>
          </a:p>
          <a:p>
            <a:pPr algn="l">
              <a:buFontTx/>
              <a:buNone/>
            </a:pPr>
            <a:r>
              <a:rPr lang="en-US" b="0" i="0" u="none" strike="noStrike" dirty="0">
                <a:solidFill>
                  <a:srgbClr val="374151"/>
                </a:solidFill>
                <a:effectLst/>
                <a:latin typeface="Söhne"/>
              </a:rPr>
              <a:t>The </a:t>
            </a:r>
            <a:r>
              <a:rPr lang="en-US" b="1" i="0" u="none" strike="noStrike" dirty="0">
                <a:solidFill>
                  <a:srgbClr val="374151"/>
                </a:solidFill>
                <a:effectLst/>
                <a:latin typeface="Söhne"/>
              </a:rPr>
              <a:t>six steps </a:t>
            </a:r>
            <a:r>
              <a:rPr lang="en-US" b="0" i="0" u="none" strike="noStrike" dirty="0">
                <a:solidFill>
                  <a:srgbClr val="374151"/>
                </a:solidFill>
                <a:effectLst/>
                <a:latin typeface="Söhne"/>
              </a:rPr>
              <a:t>in the MBO process as we have just discussed</a:t>
            </a:r>
          </a:p>
          <a:p>
            <a:pPr algn="l">
              <a:buFontTx/>
              <a:buNone/>
            </a:pPr>
            <a:r>
              <a:rPr lang="en-US" b="0" i="0" u="none" strike="noStrike" dirty="0">
                <a:solidFill>
                  <a:srgbClr val="374151"/>
                </a:solidFill>
                <a:effectLst/>
                <a:latin typeface="Söhne"/>
              </a:rPr>
              <a:t>	Nowadays, </a:t>
            </a:r>
            <a:r>
              <a:rPr lang="en-US" b="0" i="0" u="none" strike="noStrike" dirty="0">
                <a:solidFill>
                  <a:srgbClr val="0F0F0F"/>
                </a:solidFill>
                <a:effectLst/>
                <a:latin typeface="Söhne"/>
              </a:rPr>
              <a:t>More and more companies </a:t>
            </a:r>
            <a:r>
              <a:rPr lang="en-US" b="1" i="0" u="none" strike="noStrike" dirty="0">
                <a:solidFill>
                  <a:srgbClr val="0F0F0F"/>
                </a:solidFill>
                <a:effectLst/>
                <a:latin typeface="Söhne"/>
              </a:rPr>
              <a:t>are trying </a:t>
            </a:r>
            <a:r>
              <a:rPr lang="en-US" b="1" i="0" u="none" strike="noStrike" dirty="0">
                <a:solidFill>
                  <a:srgbClr val="374151"/>
                </a:solidFill>
                <a:effectLst/>
                <a:latin typeface="Söhne"/>
              </a:rPr>
              <a:t>adopt MBO </a:t>
            </a:r>
            <a:r>
              <a:rPr lang="en-US" b="0" i="0" u="none" strike="noStrike" dirty="0">
                <a:solidFill>
                  <a:srgbClr val="374151"/>
                </a:solidFill>
                <a:effectLst/>
                <a:latin typeface="Söhne"/>
              </a:rPr>
              <a:t>to enhance </a:t>
            </a:r>
            <a:r>
              <a:rPr lang="en-US" b="1" i="0" u="none" strike="noStrike" dirty="0">
                <a:solidFill>
                  <a:srgbClr val="374151"/>
                </a:solidFill>
                <a:effectLst/>
                <a:latin typeface="Söhne"/>
              </a:rPr>
              <a:t>productivity and efficiency</a:t>
            </a:r>
            <a:r>
              <a:rPr lang="en-US" b="0" i="0" u="none" strike="noStrike" dirty="0">
                <a:solidFill>
                  <a:srgbClr val="374151"/>
                </a:solidFill>
                <a:effectLst/>
                <a:latin typeface="Söhne"/>
              </a:rPr>
              <a:t> by </a:t>
            </a:r>
            <a:r>
              <a:rPr lang="en-US" b="1" i="0" u="none" strike="noStrike" dirty="0">
                <a:solidFill>
                  <a:srgbClr val="374151"/>
                </a:solidFill>
                <a:effectLst/>
                <a:latin typeface="Söhne"/>
              </a:rPr>
              <a:t>involving every individual </a:t>
            </a:r>
            <a:r>
              <a:rPr lang="en-US" b="0" i="0" u="none" strike="noStrike" dirty="0">
                <a:solidFill>
                  <a:srgbClr val="374151"/>
                </a:solidFill>
                <a:effectLst/>
                <a:latin typeface="Söhne"/>
              </a:rPr>
              <a:t>in </a:t>
            </a:r>
            <a:r>
              <a:rPr lang="en-US" b="1" i="0" u="none" strike="noStrike" dirty="0">
                <a:solidFill>
                  <a:srgbClr val="374151"/>
                </a:solidFill>
                <a:effectLst/>
                <a:latin typeface="Söhne"/>
              </a:rPr>
              <a:t>setting and achieving measurable goals</a:t>
            </a:r>
            <a:r>
              <a:rPr lang="en-US" b="0" i="0" u="none" strike="noStrike" dirty="0">
                <a:solidFill>
                  <a:srgbClr val="374151"/>
                </a:solidFill>
                <a:effectLst/>
                <a:latin typeface="Söhne"/>
              </a:rPr>
              <a:t>. </a:t>
            </a:r>
          </a:p>
          <a:p>
            <a:pPr algn="l">
              <a:buFontTx/>
              <a:buNone/>
            </a:pPr>
            <a:endParaRPr lang="en-US" b="0" i="0" u="none" strike="noStrike" dirty="0">
              <a:solidFill>
                <a:srgbClr val="374151"/>
              </a:solidFill>
              <a:effectLst/>
              <a:latin typeface="Söhne"/>
            </a:endParaRPr>
          </a:p>
          <a:p>
            <a:pPr algn="l">
              <a:buFontTx/>
              <a:buNone/>
            </a:pPr>
            <a:r>
              <a:rPr lang="en-US" b="0" i="0" u="none" strike="noStrike" dirty="0">
                <a:solidFill>
                  <a:srgbClr val="374151"/>
                </a:solidFill>
                <a:effectLst/>
                <a:latin typeface="Söhne"/>
              </a:rPr>
              <a:t>	Despite its </a:t>
            </a:r>
            <a:r>
              <a:rPr lang="en-US" b="1" i="0" u="none" strike="noStrike" dirty="0">
                <a:solidFill>
                  <a:srgbClr val="374151"/>
                </a:solidFill>
                <a:effectLst/>
                <a:latin typeface="Söhne"/>
              </a:rPr>
              <a:t>advantages,</a:t>
            </a:r>
            <a:r>
              <a:rPr lang="en-US" b="0" i="0" u="none" strike="noStrike" dirty="0">
                <a:solidFill>
                  <a:srgbClr val="374151"/>
                </a:solidFill>
                <a:effectLst/>
                <a:latin typeface="Söhne"/>
              </a:rPr>
              <a:t> MBO, like </a:t>
            </a:r>
            <a:r>
              <a:rPr lang="en-US" b="1" i="0" u="none" strike="noStrike" dirty="0">
                <a:solidFill>
                  <a:srgbClr val="374151"/>
                </a:solidFill>
                <a:effectLst/>
                <a:latin typeface="Söhne"/>
              </a:rPr>
              <a:t>any management tool, </a:t>
            </a:r>
            <a:r>
              <a:rPr lang="en-US" b="0" i="0" u="none" strike="noStrike" dirty="0">
                <a:solidFill>
                  <a:srgbClr val="374151"/>
                </a:solidFill>
                <a:effectLst/>
                <a:latin typeface="Söhne"/>
              </a:rPr>
              <a:t>has </a:t>
            </a:r>
            <a:r>
              <a:rPr lang="en-US" b="1" i="0" u="none" strike="noStrike" dirty="0">
                <a:solidFill>
                  <a:srgbClr val="374151"/>
                </a:solidFill>
                <a:effectLst/>
                <a:latin typeface="Söhne"/>
              </a:rPr>
              <a:t>both limitations and benefits</a:t>
            </a:r>
            <a:r>
              <a:rPr lang="en-US" b="0" i="0" u="none" strike="noStrike" dirty="0">
                <a:solidFill>
                  <a:srgbClr val="374151"/>
                </a:solidFill>
                <a:effectLst/>
                <a:latin typeface="Söhne"/>
              </a:rPr>
              <a:t>. </a:t>
            </a:r>
          </a:p>
          <a:p>
            <a:pPr algn="l">
              <a:buFontTx/>
              <a:buNone/>
            </a:pPr>
            <a:endParaRPr lang="en-US" b="0" i="0" u="none" strike="noStrike" dirty="0">
              <a:solidFill>
                <a:srgbClr val="374151"/>
              </a:solidFill>
              <a:effectLst/>
              <a:latin typeface="Söhne"/>
            </a:endParaRPr>
          </a:p>
          <a:p>
            <a:pPr algn="l">
              <a:buFontTx/>
              <a:buNone/>
            </a:pPr>
            <a:r>
              <a:rPr lang="en-US" b="0" i="0" u="none" strike="noStrike" dirty="0">
                <a:solidFill>
                  <a:srgbClr val="374151"/>
                </a:solidFill>
                <a:effectLst/>
                <a:latin typeface="Söhne"/>
              </a:rPr>
              <a:t>When </a:t>
            </a:r>
            <a:r>
              <a:rPr lang="en-US" b="1" i="0" u="none" strike="noStrike" dirty="0">
                <a:solidFill>
                  <a:srgbClr val="374151"/>
                </a:solidFill>
                <a:effectLst/>
                <a:latin typeface="Söhne"/>
              </a:rPr>
              <a:t>utilized effectively, MBO </a:t>
            </a:r>
            <a:r>
              <a:rPr lang="en-US" b="0" i="0" u="none" strike="noStrike" dirty="0">
                <a:solidFill>
                  <a:srgbClr val="374151"/>
                </a:solidFill>
                <a:effectLst/>
                <a:latin typeface="Söhne"/>
              </a:rPr>
              <a:t>can significantly </a:t>
            </a:r>
            <a:r>
              <a:rPr lang="en-US" b="1" i="0" u="none" strike="noStrike" dirty="0">
                <a:solidFill>
                  <a:srgbClr val="374151"/>
                </a:solidFill>
                <a:effectLst/>
                <a:latin typeface="Söhne"/>
              </a:rPr>
              <a:t>enhance overall organizational performance.</a:t>
            </a:r>
          </a:p>
          <a:p>
            <a:pPr algn="l">
              <a:buFont typeface="+mj-lt"/>
              <a:buAutoNum type="arabicPeriod"/>
            </a:pPr>
            <a:endParaRPr lang="en-US" b="1" i="0" u="none" strike="noStrike" dirty="0">
              <a:solidFill>
                <a:srgbClr val="374151"/>
              </a:solidFill>
              <a:effectLst/>
              <a:latin typeface="Söhne"/>
            </a:endParaRPr>
          </a:p>
          <a:p>
            <a:pPr algn="l">
              <a:buFontTx/>
              <a:buNone/>
            </a:pPr>
            <a:r>
              <a:rPr lang="en-US" b="1" i="0" u="none" strike="noStrike" dirty="0" err="1">
                <a:solidFill>
                  <a:srgbClr val="374151"/>
                </a:solidFill>
                <a:effectLst/>
                <a:latin typeface="Söhne"/>
              </a:rPr>
              <a:t>Hết</a:t>
            </a:r>
            <a:r>
              <a:rPr lang="en-US" b="1" i="0" u="none" strike="noStrike" dirty="0">
                <a:solidFill>
                  <a:srgbClr val="374151"/>
                </a:solidFill>
                <a:effectLst/>
                <a:latin typeface="Söhne"/>
              </a:rPr>
              <a:t> SLIDE </a:t>
            </a:r>
            <a:r>
              <a:rPr lang="en-US" b="1" i="0" u="none" strike="noStrike" dirty="0" err="1">
                <a:solidFill>
                  <a:srgbClr val="374151"/>
                </a:solidFill>
                <a:effectLst/>
                <a:latin typeface="Söhne"/>
              </a:rPr>
              <a:t>này</a:t>
            </a:r>
            <a:r>
              <a:rPr lang="en-US" b="1" i="0" u="none" strike="noStrike" dirty="0">
                <a:solidFill>
                  <a:srgbClr val="374151"/>
                </a:solidFill>
                <a:effectLst/>
                <a:latin typeface="Söhne"/>
              </a:rPr>
              <a:t> </a:t>
            </a:r>
            <a:r>
              <a:rPr lang="en-US" b="1" i="0" u="none" strike="noStrike" dirty="0" err="1">
                <a:solidFill>
                  <a:srgbClr val="374151"/>
                </a:solidFill>
                <a:effectLst/>
                <a:latin typeface="Söhne"/>
              </a:rPr>
              <a:t>trở</a:t>
            </a:r>
            <a:r>
              <a:rPr lang="en-US" b="1" i="0" u="none" strike="noStrike" dirty="0">
                <a:solidFill>
                  <a:srgbClr val="374151"/>
                </a:solidFill>
                <a:effectLst/>
                <a:latin typeface="Söhne"/>
              </a:rPr>
              <a:t> </a:t>
            </a:r>
            <a:r>
              <a:rPr lang="en-US" b="1" i="0" u="none" strike="noStrike" dirty="0" err="1">
                <a:solidFill>
                  <a:srgbClr val="374151"/>
                </a:solidFill>
                <a:effectLst/>
                <a:latin typeface="Söhne"/>
              </a:rPr>
              <a:t>lại</a:t>
            </a:r>
            <a:r>
              <a:rPr lang="en-US" b="1" i="0" u="none" strike="noStrike" dirty="0">
                <a:solidFill>
                  <a:srgbClr val="374151"/>
                </a:solidFill>
                <a:effectLst/>
                <a:latin typeface="Söhne"/>
              </a:rPr>
              <a:t> SLIDE 2.6</a:t>
            </a:r>
          </a:p>
          <a:p>
            <a:pPr algn="l">
              <a:buFontTx/>
              <a:buNone/>
            </a:pPr>
            <a:r>
              <a:rPr lang="en-US" b="1" i="0" u="none" strike="noStrike" dirty="0">
                <a:solidFill>
                  <a:srgbClr val="374151"/>
                </a:solidFill>
                <a:effectLst/>
                <a:latin typeface="Söhne"/>
              </a:rPr>
              <a:t>-----</a:t>
            </a:r>
          </a:p>
          <a:p>
            <a:pPr algn="l">
              <a:buFont typeface="+mj-lt"/>
              <a:buAutoNum type="arabicPeriod"/>
            </a:pPr>
            <a:endParaRPr lang="en-US" b="1" i="0" u="none" strike="noStrike" dirty="0">
              <a:solidFill>
                <a:srgbClr val="374151"/>
              </a:solidFill>
              <a:effectLst/>
              <a:latin typeface="Söhne"/>
            </a:endParaRPr>
          </a:p>
          <a:p>
            <a:pPr algn="l">
              <a:buFont typeface="+mj-lt"/>
              <a:buAutoNum type="arabicPeriod"/>
            </a:pPr>
            <a:r>
              <a:rPr lang="en-US" b="0" i="0" u="none" strike="noStrike" dirty="0">
                <a:solidFill>
                  <a:srgbClr val="374151"/>
                </a:solidFill>
                <a:effectLst/>
                <a:latin typeface="Söhne"/>
              </a:rPr>
              <a:t>Goals-Oriented: MBO tends to </a:t>
            </a:r>
            <a:r>
              <a:rPr lang="en-US" b="1" i="0" u="none" strike="noStrike" dirty="0">
                <a:solidFill>
                  <a:srgbClr val="374151"/>
                </a:solidFill>
                <a:effectLst/>
                <a:latin typeface="Söhne"/>
              </a:rPr>
              <a:t>emphasize goals and objectives rather than focusing on the actual action plan </a:t>
            </a:r>
            <a:r>
              <a:rPr lang="en-US" b="0" i="0" u="none" strike="noStrike" dirty="0">
                <a:solidFill>
                  <a:srgbClr val="374151"/>
                </a:solidFill>
                <a:effectLst/>
                <a:latin typeface="Söhne"/>
              </a:rPr>
              <a:t>and the steps to achieve them.</a:t>
            </a:r>
          </a:p>
          <a:p>
            <a:pPr algn="l">
              <a:buFont typeface="+mj-lt"/>
              <a:buAutoNum type="arabicPeriod"/>
            </a:pPr>
            <a:endParaRPr lang="en-US" b="0" i="0" u="none" strike="noStrike" dirty="0">
              <a:solidFill>
                <a:srgbClr val="374151"/>
              </a:solidFill>
              <a:effectLst/>
              <a:latin typeface="Söhne"/>
            </a:endParaRPr>
          </a:p>
          <a:p>
            <a:pPr algn="l">
              <a:buFont typeface="+mj-lt"/>
              <a:buAutoNum type="arabicPeriod"/>
            </a:pPr>
            <a:r>
              <a:rPr lang="en-US" b="0" i="0" u="none" strike="noStrike" dirty="0">
                <a:solidFill>
                  <a:srgbClr val="374151"/>
                </a:solidFill>
                <a:effectLst/>
                <a:latin typeface="Söhne"/>
              </a:rPr>
              <a:t>Goal Settings and Organizational Culture: MBO might face limitations in determining the nature of goals – whether they should be long-term or short-term, quality-focused or quantity-focused. Additionally, MBO primarily concentrates on goals and objectives, overlooking the broader organizational culture.</a:t>
            </a:r>
          </a:p>
          <a:p>
            <a:pPr algn="l">
              <a:buFont typeface="+mj-lt"/>
              <a:buAutoNum type="arabicPeriod"/>
            </a:pPr>
            <a:endParaRPr lang="en-US" b="0" i="0" u="none" strike="noStrike" dirty="0">
              <a:solidFill>
                <a:srgbClr val="374151"/>
              </a:solidFill>
              <a:effectLst/>
              <a:latin typeface="Söhne"/>
            </a:endParaRPr>
          </a:p>
          <a:p>
            <a:pPr algn="l">
              <a:buFont typeface="+mj-lt"/>
              <a:buAutoNum type="arabicPeriod"/>
            </a:pPr>
            <a:endParaRPr lang="en-US" b="0" i="0" u="none" strike="noStrike" dirty="0">
              <a:solidFill>
                <a:srgbClr val="374151"/>
              </a:solidFill>
              <a:effectLst/>
              <a:latin typeface="Söhne"/>
            </a:endParaRPr>
          </a:p>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50</a:t>
            </a:fld>
            <a:endParaRPr lang="en-US"/>
          </a:p>
        </p:txBody>
      </p:sp>
    </p:spTree>
    <p:extLst>
      <p:ext uri="{BB962C8B-B14F-4D97-AF65-F5344CB8AC3E}">
        <p14:creationId xmlns:p14="http://schemas.microsoft.com/office/powerpoint/2010/main" val="15438927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1" name="Slide Image Placeholder 1"/>
          <p:cNvSpPr>
            <a:spLocks noGrp="1" noRot="1" noChangeAspect="1" noTextEdit="1"/>
          </p:cNvSpPr>
          <p:nvPr>
            <p:ph type="sldImg"/>
          </p:nvPr>
        </p:nvSpPr>
        <p:spPr bwMode="auto">
          <a:noFill/>
          <a:ln>
            <a:solidFill>
              <a:srgbClr val="000000"/>
            </a:solidFill>
            <a:miter lim="800000"/>
            <a:headEnd/>
            <a:tailEnd/>
          </a:ln>
        </p:spPr>
      </p:sp>
      <p:sp>
        <p:nvSpPr>
          <p:cNvPr id="56322" name="Notes Placeholder 2"/>
          <p:cNvSpPr>
            <a:spLocks noGrp="1"/>
          </p:cNvSpPr>
          <p:nvPr>
            <p:ph type="body" idx="1"/>
          </p:nvPr>
        </p:nvSpPr>
        <p:spPr bwMode="auto">
          <a:noFill/>
        </p:spPr>
        <p:txBody>
          <a:bodyPr wrap="square" numCol="1" anchor="t" anchorCtr="0" compatLnSpc="1">
            <a:prstTxWarp prst="textNoShape">
              <a:avLst/>
            </a:prstTxWarp>
          </a:bodyPr>
          <a:lstStyle/>
          <a:p>
            <a:pPr marL="228600" indent="-228600">
              <a:lnSpc>
                <a:spcPct val="90000"/>
              </a:lnSpc>
              <a:buNone/>
            </a:pPr>
            <a:endParaRPr lang="en-US" b="1" dirty="0">
              <a:solidFill>
                <a:srgbClr val="FF0000"/>
              </a:solidFill>
            </a:endParaRPr>
          </a:p>
        </p:txBody>
      </p:sp>
      <p:sp>
        <p:nvSpPr>
          <p:cNvPr id="4" name="Slide Number Placeholder 3"/>
          <p:cNvSpPr txBox="1">
            <a:spLocks noGrp="1"/>
          </p:cNvSpPr>
          <p:nvPr/>
        </p:nvSpPr>
        <p:spPr>
          <a:xfrm>
            <a:off x="3884613" y="8685213"/>
            <a:ext cx="2971800" cy="457200"/>
          </a:xfrm>
          <a:prstGeom prst="rect">
            <a:avLst/>
          </a:prstGeom>
          <a:noFill/>
        </p:spPr>
        <p:txBody>
          <a:bodyPr anchor="b"/>
          <a:lstStyle/>
          <a:p>
            <a:pPr algn="r" fontAlgn="auto">
              <a:spcBef>
                <a:spcPts val="0"/>
              </a:spcBef>
              <a:spcAft>
                <a:spcPts val="0"/>
              </a:spcAft>
              <a:defRPr/>
            </a:pPr>
            <a:fld id="{6A29A4E6-3A70-40FA-B4AA-444A46C7A20A}" type="slidenum">
              <a:rPr lang="en-US" sz="1200">
                <a:latin typeface="+mn-lt"/>
                <a:cs typeface="+mn-cs"/>
              </a:rPr>
              <a:pPr algn="r" fontAlgn="auto">
                <a:spcBef>
                  <a:spcPts val="0"/>
                </a:spcBef>
                <a:spcAft>
                  <a:spcPts val="0"/>
                </a:spcAft>
                <a:defRPr/>
              </a:pPr>
              <a:t>51</a:t>
            </a:fld>
            <a:endParaRPr lang="en-US" sz="1200">
              <a:latin typeface="+mn-lt"/>
              <a:cs typeface="+mn-cs"/>
            </a:endParaRPr>
          </a:p>
        </p:txBody>
      </p:sp>
    </p:spTree>
    <p:extLst>
      <p:ext uri="{BB962C8B-B14F-4D97-AF65-F5344CB8AC3E}">
        <p14:creationId xmlns:p14="http://schemas.microsoft.com/office/powerpoint/2010/main" val="364616213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52</a:t>
            </a:fld>
            <a:endParaRPr lang="en-US"/>
          </a:p>
        </p:txBody>
      </p:sp>
    </p:spTree>
    <p:extLst>
      <p:ext uri="{BB962C8B-B14F-4D97-AF65-F5344CB8AC3E}">
        <p14:creationId xmlns:p14="http://schemas.microsoft.com/office/powerpoint/2010/main" val="320442711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53</a:t>
            </a:fld>
            <a:endParaRPr lang="en-US"/>
          </a:p>
        </p:txBody>
      </p:sp>
    </p:spTree>
    <p:extLst>
      <p:ext uri="{BB962C8B-B14F-4D97-AF65-F5344CB8AC3E}">
        <p14:creationId xmlns:p14="http://schemas.microsoft.com/office/powerpoint/2010/main" val="370270209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pPr>
            <a:endParaRPr lang="en-US" alt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54</a:t>
            </a:fld>
            <a:endParaRPr lang="en-US"/>
          </a:p>
        </p:txBody>
      </p:sp>
    </p:spTree>
    <p:extLst>
      <p:ext uri="{BB962C8B-B14F-4D97-AF65-F5344CB8AC3E}">
        <p14:creationId xmlns:p14="http://schemas.microsoft.com/office/powerpoint/2010/main" val="157786208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55</a:t>
            </a:fld>
            <a:endParaRPr lang="en-US"/>
          </a:p>
        </p:txBody>
      </p:sp>
    </p:spTree>
    <p:extLst>
      <p:ext uri="{BB962C8B-B14F-4D97-AF65-F5344CB8AC3E}">
        <p14:creationId xmlns:p14="http://schemas.microsoft.com/office/powerpoint/2010/main" val="1010029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56</a:t>
            </a:fld>
            <a:endParaRPr lang="en-US"/>
          </a:p>
        </p:txBody>
      </p:sp>
    </p:spTree>
    <p:extLst>
      <p:ext uri="{BB962C8B-B14F-4D97-AF65-F5344CB8AC3E}">
        <p14:creationId xmlns:p14="http://schemas.microsoft.com/office/powerpoint/2010/main" val="17828755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a:t>
            </a:fld>
            <a:endParaRPr lang="en-US"/>
          </a:p>
        </p:txBody>
      </p:sp>
    </p:spTree>
    <p:extLst>
      <p:ext uri="{BB962C8B-B14F-4D97-AF65-F5344CB8AC3E}">
        <p14:creationId xmlns:p14="http://schemas.microsoft.com/office/powerpoint/2010/main" val="339800064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57</a:t>
            </a:fld>
            <a:endParaRPr lang="en-US"/>
          </a:p>
        </p:txBody>
      </p:sp>
    </p:spTree>
    <p:extLst>
      <p:ext uri="{BB962C8B-B14F-4D97-AF65-F5344CB8AC3E}">
        <p14:creationId xmlns:p14="http://schemas.microsoft.com/office/powerpoint/2010/main" val="171928883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58</a:t>
            </a:fld>
            <a:endParaRPr lang="en-US"/>
          </a:p>
        </p:txBody>
      </p:sp>
    </p:spTree>
    <p:extLst>
      <p:ext uri="{BB962C8B-B14F-4D97-AF65-F5344CB8AC3E}">
        <p14:creationId xmlns:p14="http://schemas.microsoft.com/office/powerpoint/2010/main" val="238550178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59</a:t>
            </a:fld>
            <a:endParaRPr lang="en-US"/>
          </a:p>
        </p:txBody>
      </p:sp>
    </p:spTree>
    <p:extLst>
      <p:ext uri="{BB962C8B-B14F-4D97-AF65-F5344CB8AC3E}">
        <p14:creationId xmlns:p14="http://schemas.microsoft.com/office/powerpoint/2010/main" val="135338429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60</a:t>
            </a:fld>
            <a:endParaRPr lang="en-US"/>
          </a:p>
        </p:txBody>
      </p:sp>
    </p:spTree>
    <p:extLst>
      <p:ext uri="{BB962C8B-B14F-4D97-AF65-F5344CB8AC3E}">
        <p14:creationId xmlns:p14="http://schemas.microsoft.com/office/powerpoint/2010/main" val="25921636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6</a:t>
            </a:fld>
            <a:endParaRPr lang="en-US"/>
          </a:p>
        </p:txBody>
      </p:sp>
    </p:spTree>
    <p:extLst>
      <p:ext uri="{BB962C8B-B14F-4D97-AF65-F5344CB8AC3E}">
        <p14:creationId xmlns:p14="http://schemas.microsoft.com/office/powerpoint/2010/main" val="41058350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7</a:t>
            </a:fld>
            <a:endParaRPr lang="en-US"/>
          </a:p>
        </p:txBody>
      </p:sp>
    </p:spTree>
    <p:extLst>
      <p:ext uri="{BB962C8B-B14F-4D97-AF65-F5344CB8AC3E}">
        <p14:creationId xmlns:p14="http://schemas.microsoft.com/office/powerpoint/2010/main" val="3282708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8</a:t>
            </a:fld>
            <a:endParaRPr lang="en-US"/>
          </a:p>
        </p:txBody>
      </p:sp>
    </p:spTree>
    <p:extLst>
      <p:ext uri="{BB962C8B-B14F-4D97-AF65-F5344CB8AC3E}">
        <p14:creationId xmlns:p14="http://schemas.microsoft.com/office/powerpoint/2010/main" val="510015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pPr/>
              <a:t>9</a:t>
            </a:fld>
            <a:endParaRPr lang="en-US"/>
          </a:p>
        </p:txBody>
      </p:sp>
    </p:spTree>
    <p:extLst>
      <p:ext uri="{BB962C8B-B14F-4D97-AF65-F5344CB8AC3E}">
        <p14:creationId xmlns:p14="http://schemas.microsoft.com/office/powerpoint/2010/main" val="7298469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51DEABC-D766-4322-8E78-B830FAE35C72}" type="datetime4">
              <a:rPr lang="en-US" smtClean="0"/>
              <a:pPr/>
              <a:t>April 1, 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F38DF745-7D3F-47F4-83A3-874385CFAA69}"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131F9E-604E-4343-9F29-EF72E8231CAD}" type="datetime4">
              <a:rPr lang="en-US" smtClean="0"/>
              <a:pPr/>
              <a:t>April 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A8E1CE-37F8-4102-8DF9-852A0A51F293}" type="datetime4">
              <a:rPr lang="en-US" smtClean="0"/>
              <a:pPr/>
              <a:t>April 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54065"/>
            <a:ext cx="7620000" cy="1371600"/>
          </a:xfrm>
        </p:spPr>
        <p:txBody>
          <a:bodyPr/>
          <a:lstStyle/>
          <a:p>
            <a:r>
              <a:rPr lang="en-US" dirty="0"/>
              <a:t>Click to edit Master title style</a:t>
            </a:r>
          </a:p>
        </p:txBody>
      </p:sp>
      <p:sp>
        <p:nvSpPr>
          <p:cNvPr id="3" name="Content Placeholder 2"/>
          <p:cNvSpPr>
            <a:spLocks noGrp="1"/>
          </p:cNvSpPr>
          <p:nvPr>
            <p:ph idx="1"/>
          </p:nvPr>
        </p:nvSpPr>
        <p:spPr>
          <a:xfrm>
            <a:off x="457200" y="2172502"/>
            <a:ext cx="7620000" cy="39536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3333F43-3E86-47E4-BFBB-2476D384E1C6}" type="datetime4">
              <a:rPr lang="en-US" smtClean="0"/>
              <a:pPr/>
              <a:t>April 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751663BA-01FC-4367-B6F3-ABB2645D55F1}" type="datetime4">
              <a:rPr lang="en-US" smtClean="0"/>
              <a:pPr/>
              <a:t>April 1, 2025</a:t>
            </a:fld>
            <a:endParaRPr lang="en-US" dirty="0"/>
          </a:p>
        </p:txBody>
      </p:sp>
      <p:sp>
        <p:nvSpPr>
          <p:cNvPr id="8" name="Slide Number Placeholder 7"/>
          <p:cNvSpPr>
            <a:spLocks noGrp="1"/>
          </p:cNvSpPr>
          <p:nvPr>
            <p:ph type="sldNum" sz="quarter" idx="11"/>
          </p:nvPr>
        </p:nvSpPr>
        <p:spPr/>
        <p:txBody>
          <a:bodyPr/>
          <a:lstStyle/>
          <a:p>
            <a:fld id="{F38DF745-7D3F-47F4-83A3-874385CFAA69}" type="slidenum">
              <a:rPr lang="en-US" smtClean="0"/>
              <a:pPr/>
              <a:t>‹#›</a:t>
            </a:fld>
            <a:endParaRPr lang="en-US" dirty="0"/>
          </a:p>
        </p:txBody>
      </p:sp>
      <p:sp>
        <p:nvSpPr>
          <p:cNvPr id="9" name="Footer Placeholder 8"/>
          <p:cNvSpPr>
            <a:spLocks noGrp="1"/>
          </p:cNvSpPr>
          <p:nvPr>
            <p:ph type="ftr" sz="quarter" idx="12"/>
          </p:nvPr>
        </p:nvSpPr>
        <p:spPr/>
        <p:txBody>
          <a:bodyPr/>
          <a:lstStyle/>
          <a:p>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9B19C71-EC74-44AF-B27E-FC7DC3C3A61D}" type="datetime4">
              <a:rPr lang="en-US" smtClean="0"/>
              <a:pPr/>
              <a:t>April 1, 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5CDA29-3CBE-48EA-92AE-A996835462BA}" type="datetime4">
              <a:rPr lang="en-US" smtClean="0"/>
              <a:pPr/>
              <a:t>April 1, 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9EC054-3869-4501-B163-1BBFDE8DCE04}" type="datetime4">
              <a:rPr lang="en-US" smtClean="0"/>
              <a:pPr/>
              <a:t>April 1, 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63D831-56C1-49CF-8EF7-8B9A98402BCD}" type="datetime4">
              <a:rPr lang="en-US" smtClean="0"/>
              <a:pPr/>
              <a:t>April 1, 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AD5615-7F4F-4584-84D5-CC95918C321F}" type="datetime4">
              <a:rPr lang="en-US" smtClean="0"/>
              <a:pPr/>
              <a:t>April 1, 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
        <p:nvSpPr>
          <p:cNvPr id="8" name="Title 7"/>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EA923-9BEE-48CE-9F28-5B525F399BAD}" type="datetime4">
              <a:rPr lang="en-US" smtClean="0"/>
              <a:pPr/>
              <a:t>April 1, 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F38DF745-7D3F-47F4-83A3-874385CFAA69}" type="slidenum">
              <a:rPr lang="en-US" smtClean="0"/>
              <a:pPr/>
              <a:t>‹#›</a:t>
            </a:fld>
            <a:endParaRPr lang="en-US" dirty="0"/>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17D0EFEE-2756-4A20-BF2A-63F0A94F99AC}" type="datetime4">
              <a:rPr lang="en-US" smtClean="0"/>
              <a:pPr/>
              <a:t>April 1, 2025</a:t>
            </a:fld>
            <a:endParaRPr lang="en-US" dirty="0"/>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chemeClr val="tx2"/>
                </a:solidFill>
              </a:defRPr>
            </a:lvl1pPr>
          </a:lstStyle>
          <a:p>
            <a:fld id="{F38DF745-7D3F-47F4-83A3-874385CFAA69}"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hf sldNum="0" hdr="0" ftr="0" dt="0"/>
  <p:txStyles>
    <p:titleStyle>
      <a:lvl1pPr algn="l" defTabSz="914400" rtl="0" eaLnBrk="1" latinLnBrk="0" hangingPunct="1">
        <a:spcBef>
          <a:spcPct val="0"/>
        </a:spcBef>
        <a:buNone/>
        <a:defRPr sz="3600" b="0" i="0" u="none"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b="0" i="0" u="none"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6.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9.jpe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20.jpeg"/></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1.jpeg"/></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3.gif"/></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3" Type="http://schemas.openxmlformats.org/officeDocument/2006/relationships/image" Target="../media/image27.jpeg"/><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2.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4.jpeg"/><Relationship Id="rId2" Type="http://schemas.openxmlformats.org/officeDocument/2006/relationships/image" Target="../media/image33.jpe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35.jpeg"/></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50.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image" Target="../media/image40.png"/></Relationships>
</file>

<file path=ppt/slides/_rels/slide5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60.xml.rels><?xml version="1.0" encoding="UTF-8" standalone="yes"?>
<Relationships xmlns="http://schemas.openxmlformats.org/package/2006/relationships"><Relationship Id="rId3" Type="http://schemas.openxmlformats.org/officeDocument/2006/relationships/image" Target="../media/image41.jpe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65383" y="5940288"/>
            <a:ext cx="8700899" cy="914400"/>
          </a:xfrm>
        </p:spPr>
        <p:txBody>
          <a:bodyPr>
            <a:normAutofit/>
          </a:bodyPr>
          <a:lstStyle/>
          <a:p>
            <a:pPr algn="ctr"/>
            <a:r>
              <a:rPr lang="en-US" b="1" dirty="0" err="1">
                <a:latin typeface="Tahoma" panose="020B0604030504040204" pitchFamily="34" charset="0"/>
                <a:ea typeface="Tahoma" panose="020B0604030504040204" pitchFamily="34" charset="0"/>
                <a:cs typeface="Tahoma" panose="020B0604030504040204" pitchFamily="34" charset="0"/>
              </a:rPr>
              <a:t>CHApter</a:t>
            </a:r>
            <a:r>
              <a:rPr lang="en-US" b="1" dirty="0">
                <a:latin typeface="Tahoma" panose="020B0604030504040204" pitchFamily="34" charset="0"/>
                <a:ea typeface="Tahoma" panose="020B0604030504040204" pitchFamily="34" charset="0"/>
                <a:cs typeface="Tahoma" panose="020B0604030504040204" pitchFamily="34" charset="0"/>
              </a:rPr>
              <a:t> </a:t>
            </a:r>
            <a:r>
              <a:rPr lang="vi-VN" b="1" dirty="0">
                <a:latin typeface="Tahoma" panose="020B0604030504040204" pitchFamily="34" charset="0"/>
                <a:ea typeface="Tahoma" panose="020B0604030504040204" pitchFamily="34" charset="0"/>
                <a:cs typeface="Tahoma" panose="020B0604030504040204" pitchFamily="34" charset="0"/>
              </a:rPr>
              <a:t>2</a:t>
            </a:r>
            <a:r>
              <a:rPr lang="en-US" b="1" dirty="0">
                <a:latin typeface="Tahoma" panose="020B0604030504040204" pitchFamily="34" charset="0"/>
                <a:ea typeface="Tahoma" panose="020B0604030504040204" pitchFamily="34" charset="0"/>
                <a:cs typeface="Tahoma" panose="020B0604030504040204" pitchFamily="34" charset="0"/>
              </a:rPr>
              <a:t>: </a:t>
            </a:r>
            <a:r>
              <a:rPr lang="vi-VN" b="1" dirty="0">
                <a:latin typeface="Tahoma" panose="020B0604030504040204" pitchFamily="34" charset="0"/>
                <a:ea typeface="Tahoma" panose="020B0604030504040204" pitchFamily="34" charset="0"/>
                <a:cs typeface="Tahoma" panose="020B0604030504040204" pitchFamily="34" charset="0"/>
              </a:rPr>
              <a:t>planning function</a:t>
            </a:r>
            <a:endParaRPr lang="en-US" b="1" dirty="0">
              <a:latin typeface="Tahoma" panose="020B0604030504040204" pitchFamily="34" charset="0"/>
              <a:ea typeface="Tahoma" panose="020B0604030504040204" pitchFamily="34" charset="0"/>
              <a:cs typeface="Tahoma" panose="020B0604030504040204" pitchFamily="34" charset="0"/>
            </a:endParaRPr>
          </a:p>
          <a:p>
            <a:pPr algn="ctr"/>
            <a:r>
              <a:rPr lang="vi-VN" b="1" dirty="0">
                <a:latin typeface="Tahoma" panose="020B0604030504040204" pitchFamily="34" charset="0"/>
                <a:ea typeface="Tahoma" panose="020B0604030504040204" pitchFamily="34" charset="0"/>
                <a:cs typeface="Tahoma" panose="020B0604030504040204" pitchFamily="34" charset="0"/>
              </a:rPr>
              <a:t>DR. NGUYEN THANH HUONG</a:t>
            </a:r>
            <a:endParaRPr lang="en-US" b="1"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p:cNvPicPr>
            <a:picLocks noChangeAspect="1"/>
          </p:cNvPicPr>
          <p:nvPr/>
        </p:nvPicPr>
        <p:blipFill>
          <a:blip r:embed="rId3"/>
          <a:stretch>
            <a:fillRect/>
          </a:stretch>
        </p:blipFill>
        <p:spPr>
          <a:xfrm>
            <a:off x="0" y="2150166"/>
            <a:ext cx="9144000" cy="3560242"/>
          </a:xfrm>
          <a:prstGeom prst="rect">
            <a:avLst/>
          </a:prstGeom>
        </p:spPr>
      </p:pic>
      <p:pic>
        <p:nvPicPr>
          <p:cNvPr id="6" name="Picture 5"/>
          <p:cNvPicPr>
            <a:picLocks noChangeAspect="1"/>
          </p:cNvPicPr>
          <p:nvPr/>
        </p:nvPicPr>
        <p:blipFill>
          <a:blip r:embed="rId4"/>
          <a:stretch>
            <a:fillRect/>
          </a:stretch>
        </p:blipFill>
        <p:spPr>
          <a:xfrm>
            <a:off x="138980" y="132705"/>
            <a:ext cx="1023723" cy="1535585"/>
          </a:xfrm>
          <a:prstGeom prst="rect">
            <a:avLst/>
          </a:prstGeom>
        </p:spPr>
      </p:pic>
      <p:sp>
        <p:nvSpPr>
          <p:cNvPr id="7" name="TextBox 6"/>
          <p:cNvSpPr txBox="1"/>
          <p:nvPr/>
        </p:nvSpPr>
        <p:spPr>
          <a:xfrm>
            <a:off x="1335293" y="1047455"/>
            <a:ext cx="6975881" cy="646331"/>
          </a:xfrm>
          <a:prstGeom prst="rect">
            <a:avLst/>
          </a:prstGeom>
          <a:noFill/>
        </p:spPr>
        <p:txBody>
          <a:bodyPr wrap="square" rtlCol="0">
            <a:spAutoFit/>
          </a:bodyPr>
          <a:lstStyle/>
          <a:p>
            <a:r>
              <a:rPr lang="en-US" b="1" dirty="0">
                <a:solidFill>
                  <a:srgbClr val="FF0000"/>
                </a:solidFill>
              </a:rPr>
              <a:t>TRƯỜNG ĐẠI HỌC BÁCH KHOA HÀ NỘI</a:t>
            </a:r>
          </a:p>
          <a:p>
            <a:r>
              <a:rPr lang="en-US" b="1" dirty="0">
                <a:solidFill>
                  <a:srgbClr val="FF0000"/>
                </a:solidFill>
              </a:rPr>
              <a:t>HANOI UNIVERSITY OF SCIENCE AND TECHNOLOGY</a:t>
            </a:r>
          </a:p>
        </p:txBody>
      </p:sp>
    </p:spTree>
    <p:extLst>
      <p:ext uri="{BB962C8B-B14F-4D97-AF65-F5344CB8AC3E}">
        <p14:creationId xmlns:p14="http://schemas.microsoft.com/office/powerpoint/2010/main" val="3838769436"/>
      </p:ext>
    </p:extLst>
  </p:cSld>
  <p:clrMapOvr>
    <a:masterClrMapping/>
  </p:clrMapOvr>
  <p:transition advTm="24078"/>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Diagram&#10;&#10;Description automatically generated">
            <a:extLst>
              <a:ext uri="{FF2B5EF4-FFF2-40B4-BE49-F238E27FC236}">
                <a16:creationId xmlns:a16="http://schemas.microsoft.com/office/drawing/2014/main" id="{66744777-1B05-F0DD-695F-6AC23FB32487}"/>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232" r="6436" b="1"/>
          <a:stretch/>
        </p:blipFill>
        <p:spPr>
          <a:xfrm>
            <a:off x="20" y="10"/>
            <a:ext cx="9143980" cy="6857990"/>
          </a:xfrm>
          <a:noFill/>
        </p:spPr>
      </p:pic>
    </p:spTree>
    <p:extLst>
      <p:ext uri="{BB962C8B-B14F-4D97-AF65-F5344CB8AC3E}">
        <p14:creationId xmlns:p14="http://schemas.microsoft.com/office/powerpoint/2010/main" val="1758889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Chart, waterfall chart&#10;&#10;Description automatically generated">
            <a:extLst>
              <a:ext uri="{FF2B5EF4-FFF2-40B4-BE49-F238E27FC236}">
                <a16:creationId xmlns:a16="http://schemas.microsoft.com/office/drawing/2014/main" id="{6A10EB76-0707-8DA2-F143-E697489F1BC5}"/>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8649" r="5340" b="-1"/>
          <a:stretch/>
        </p:blipFill>
        <p:spPr>
          <a:xfrm>
            <a:off x="90488" y="68263"/>
            <a:ext cx="8963025" cy="6721475"/>
          </a:xfrm>
          <a:noFill/>
        </p:spPr>
      </p:pic>
      <p:sp>
        <p:nvSpPr>
          <p:cNvPr id="2" name="Rectangle 1">
            <a:extLst>
              <a:ext uri="{FF2B5EF4-FFF2-40B4-BE49-F238E27FC236}">
                <a16:creationId xmlns:a16="http://schemas.microsoft.com/office/drawing/2014/main" id="{2ADDE4C9-EFAA-9A91-A611-40C1EA780ACC}"/>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A5FCBC3-7EF3-88BA-5ED1-1171EB854D2C}"/>
              </a:ext>
            </a:extLst>
          </p:cNvPr>
          <p:cNvSpPr txBox="1"/>
          <p:nvPr/>
        </p:nvSpPr>
        <p:spPr>
          <a:xfrm>
            <a:off x="787734" y="441685"/>
            <a:ext cx="8309925" cy="477054"/>
          </a:xfrm>
          <a:prstGeom prst="rect">
            <a:avLst/>
          </a:prstGeom>
          <a:noFill/>
        </p:spPr>
        <p:txBody>
          <a:bodyPr wrap="square" rtlCol="0">
            <a:spAutoFit/>
          </a:bodyPr>
          <a:lstStyle/>
          <a:p>
            <a:pPr algn="ct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2.</a:t>
            </a: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1.</a:t>
            </a: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 WHAT IS PLANNING?</a:t>
            </a:r>
            <a:endPar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118315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741568" y="289285"/>
            <a:ext cx="8556667"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2.2</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 THE ROLE OF PLANNING FUNCTION</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a:extLst>
              <a:ext uri="{FF2B5EF4-FFF2-40B4-BE49-F238E27FC236}">
                <a16:creationId xmlns:a16="http://schemas.microsoft.com/office/drawing/2014/main" id="{4A6E6252-916B-424B-ADBC-2C529D328F82}"/>
              </a:ext>
            </a:extLst>
          </p:cNvPr>
          <p:cNvSpPr>
            <a:spLocks noGrp="1"/>
          </p:cNvSpPr>
          <p:nvPr>
            <p:ph idx="1"/>
          </p:nvPr>
        </p:nvSpPr>
        <p:spPr>
          <a:xfrm>
            <a:off x="4596433" y="1641865"/>
            <a:ext cx="4382314" cy="5076370"/>
          </a:xfrm>
        </p:spPr>
        <p:txBody>
          <a:bodyPr>
            <a:normAutofit/>
          </a:bodyPr>
          <a:lstStyle/>
          <a:p>
            <a:pPr>
              <a:lnSpc>
                <a:spcPct val="120000"/>
              </a:lnSpc>
              <a:spcBef>
                <a:spcPts val="0"/>
              </a:spcBef>
              <a:buFont typeface="Arial" pitchFamily="34" charset="0"/>
              <a:buChar char="•"/>
            </a:pPr>
            <a:r>
              <a:rPr lang="en-US" sz="2400" dirty="0">
                <a:solidFill>
                  <a:srgbClr val="C00000"/>
                </a:solidFill>
                <a:latin typeface="Tahoma" pitchFamily="34" charset="0"/>
                <a:ea typeface="Tahoma" pitchFamily="34" charset="0"/>
                <a:cs typeface="Tahoma" pitchFamily="34" charset="0"/>
              </a:rPr>
              <a:t>For the organization </a:t>
            </a:r>
            <a:endParaRPr lang="vi-VN" sz="2400" dirty="0">
              <a:solidFill>
                <a:srgbClr val="C00000"/>
              </a:solidFill>
              <a:latin typeface="Tahoma" panose="020B0604030504040204" pitchFamily="34" charset="0"/>
              <a:ea typeface="Tahoma" panose="020B0604030504040204" pitchFamily="34" charset="0"/>
              <a:cs typeface="Tahoma" panose="020B0604030504040204" pitchFamily="34" charset="0"/>
            </a:endParaRPr>
          </a:p>
          <a:p>
            <a:pPr lvl="1" algn="just">
              <a:lnSpc>
                <a:spcPct val="120000"/>
              </a:lnSpc>
              <a:spcBef>
                <a:spcPts val="600"/>
              </a:spcBef>
              <a:spcAft>
                <a:spcPts val="600"/>
              </a:spcAft>
            </a:pPr>
            <a:r>
              <a:rPr lang="en-US" sz="2200" dirty="0">
                <a:latin typeface="Tahoma" pitchFamily="34" charset="0"/>
                <a:ea typeface="Tahoma" pitchFamily="34" charset="0"/>
                <a:cs typeface="Tahoma" pitchFamily="34" charset="0"/>
              </a:rPr>
              <a:t>Develop with direction </a:t>
            </a:r>
          </a:p>
          <a:p>
            <a:pPr lvl="1" algn="just">
              <a:lnSpc>
                <a:spcPct val="120000"/>
              </a:lnSpc>
              <a:spcBef>
                <a:spcPts val="600"/>
              </a:spcBef>
              <a:spcAft>
                <a:spcPts val="600"/>
              </a:spcAft>
            </a:pPr>
            <a:r>
              <a:rPr lang="en-US" sz="2200" dirty="0">
                <a:latin typeface="Tahoma" pitchFamily="34" charset="0"/>
                <a:ea typeface="Tahoma" pitchFamily="34" charset="0"/>
                <a:cs typeface="Tahoma" pitchFamily="34" charset="0"/>
              </a:rPr>
              <a:t>Optimize resource utilization </a:t>
            </a:r>
          </a:p>
          <a:p>
            <a:pPr lvl="1" algn="just">
              <a:lnSpc>
                <a:spcPct val="120000"/>
              </a:lnSpc>
              <a:spcBef>
                <a:spcPts val="600"/>
              </a:spcBef>
              <a:spcAft>
                <a:spcPts val="600"/>
              </a:spcAft>
            </a:pPr>
            <a:r>
              <a:rPr lang="en-US" sz="2200" dirty="0">
                <a:latin typeface="Tahoma" pitchFamily="34" charset="0"/>
                <a:ea typeface="Tahoma" pitchFamily="34" charset="0"/>
                <a:cs typeface="Tahoma" pitchFamily="34" charset="0"/>
              </a:rPr>
              <a:t>Adapt to environmental changes </a:t>
            </a:r>
          </a:p>
          <a:p>
            <a:pPr lvl="1" algn="just">
              <a:lnSpc>
                <a:spcPct val="120000"/>
              </a:lnSpc>
              <a:spcBef>
                <a:spcPts val="600"/>
              </a:spcBef>
              <a:spcAft>
                <a:spcPts val="600"/>
              </a:spcAft>
            </a:pPr>
            <a:r>
              <a:rPr lang="en-US" sz="2200" dirty="0">
                <a:latin typeface="Tahoma" pitchFamily="34" charset="0"/>
                <a:ea typeface="Tahoma" pitchFamily="34" charset="0"/>
                <a:cs typeface="Tahoma" pitchFamily="34" charset="0"/>
              </a:rPr>
              <a:t>Establish standards to apply during inspection</a:t>
            </a:r>
          </a:p>
        </p:txBody>
      </p:sp>
      <p:pic>
        <p:nvPicPr>
          <p:cNvPr id="7" name="Picture 6" descr="download.jpg"/>
          <p:cNvPicPr>
            <a:picLocks noChangeAspect="1"/>
          </p:cNvPicPr>
          <p:nvPr/>
        </p:nvPicPr>
        <p:blipFill>
          <a:blip r:embed="rId4"/>
          <a:stretch>
            <a:fillRect/>
          </a:stretch>
        </p:blipFill>
        <p:spPr>
          <a:xfrm>
            <a:off x="0" y="2298106"/>
            <a:ext cx="4596433" cy="2802703"/>
          </a:xfrm>
          <a:prstGeom prst="rect">
            <a:avLst/>
          </a:prstGeom>
        </p:spPr>
      </p:pic>
    </p:spTree>
    <p:extLst>
      <p:ext uri="{BB962C8B-B14F-4D97-AF65-F5344CB8AC3E}">
        <p14:creationId xmlns:p14="http://schemas.microsoft.com/office/powerpoint/2010/main" val="601659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289285"/>
            <a:ext cx="8309925" cy="477054"/>
          </a:xfrm>
          <a:prstGeom prst="rect">
            <a:avLst/>
          </a:prstGeom>
          <a:noFill/>
        </p:spPr>
        <p:txBody>
          <a:bodyPr wrap="square" rtlCol="0">
            <a:spAutoFit/>
          </a:bodyPr>
          <a:lstStyle/>
          <a:p>
            <a:pPr algn="ct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THE COST OF PLANNING</a:t>
            </a:r>
            <a:endPar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endParaRPr>
          </a:p>
        </p:txBody>
      </p:sp>
      <p:sp>
        <p:nvSpPr>
          <p:cNvPr id="8" name="TextBox 7">
            <a:extLst>
              <a:ext uri="{FF2B5EF4-FFF2-40B4-BE49-F238E27FC236}">
                <a16:creationId xmlns:a16="http://schemas.microsoft.com/office/drawing/2014/main" id="{26AE8F6F-0077-1E47-B564-F3CA89F16B92}"/>
              </a:ext>
            </a:extLst>
          </p:cNvPr>
          <p:cNvSpPr txBox="1"/>
          <p:nvPr/>
        </p:nvSpPr>
        <p:spPr>
          <a:xfrm>
            <a:off x="741569" y="1584168"/>
            <a:ext cx="7767000" cy="3030381"/>
          </a:xfrm>
          <a:prstGeom prst="rect">
            <a:avLst/>
          </a:prstGeom>
          <a:noFill/>
        </p:spPr>
        <p:txBody>
          <a:bodyPr wrap="square">
            <a:spAutoFit/>
          </a:bodyPr>
          <a:lstStyle/>
          <a:p>
            <a:pPr algn="just" eaLnBrk="1" hangingPunct="1">
              <a:lnSpc>
                <a:spcPct val="150000"/>
              </a:lnSpc>
              <a:spcBef>
                <a:spcPts val="600"/>
              </a:spcBef>
              <a:spcAft>
                <a:spcPts val="600"/>
              </a:spcAft>
            </a:pPr>
            <a:r>
              <a:rPr lang="en-US" altLang="en-US" sz="2200" b="1" dirty="0">
                <a:latin typeface="Arial" panose="020B0604020202020204" pitchFamily="34" charset="0"/>
                <a:cs typeface="Arial" panose="020B0604020202020204" pitchFamily="34" charset="0"/>
              </a:rPr>
              <a:t>Time Management</a:t>
            </a:r>
          </a:p>
          <a:p>
            <a:pPr algn="just">
              <a:lnSpc>
                <a:spcPct val="150000"/>
              </a:lnSpc>
              <a:spcBef>
                <a:spcPts val="600"/>
              </a:spcBef>
              <a:spcAft>
                <a:spcPts val="600"/>
              </a:spcAft>
            </a:pPr>
            <a:r>
              <a:rPr lang="en-US" altLang="en-US" sz="2200" dirty="0">
                <a:latin typeface="Arial" panose="020B0604020202020204" pitchFamily="34" charset="0"/>
                <a:cs typeface="Arial" panose="020B0604020202020204" pitchFamily="34" charset="0"/>
              </a:rPr>
              <a:t>The planning process demands a significant amount of time and effort (if done thoroughly).</a:t>
            </a:r>
          </a:p>
          <a:p>
            <a:pPr algn="just">
              <a:lnSpc>
                <a:spcPct val="150000"/>
              </a:lnSpc>
              <a:spcBef>
                <a:spcPts val="600"/>
              </a:spcBef>
              <a:spcAft>
                <a:spcPts val="600"/>
              </a:spcAft>
            </a:pPr>
            <a:r>
              <a:rPr lang="en-US" altLang="en-US" sz="2200" b="1" dirty="0">
                <a:latin typeface="Arial" panose="020B0604020202020204" pitchFamily="34" charset="0"/>
                <a:cs typeface="Arial" panose="020B0604020202020204" pitchFamily="34" charset="0"/>
              </a:rPr>
              <a:t>Delays in decision-making</a:t>
            </a:r>
          </a:p>
          <a:p>
            <a:pPr lvl="1" algn="just" eaLnBrk="1" hangingPunct="1">
              <a:lnSpc>
                <a:spcPct val="150000"/>
              </a:lnSpc>
              <a:spcBef>
                <a:spcPts val="600"/>
              </a:spcBef>
              <a:spcAft>
                <a:spcPts val="600"/>
              </a:spcAft>
              <a:buFontTx/>
              <a:buNone/>
            </a:pPr>
            <a:endParaRPr lang="en-US" altLang="en-US" sz="22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75764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289285"/>
            <a:ext cx="8309925" cy="523220"/>
          </a:xfrm>
          <a:prstGeom prst="rect">
            <a:avLst/>
          </a:prstGeom>
          <a:noFill/>
        </p:spPr>
        <p:txBody>
          <a:bodyPr wrap="square" rtlCol="0">
            <a:spAutoFit/>
          </a:bodyPr>
          <a:lstStyle/>
          <a:p>
            <a:pPr algn="ct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2.</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3.</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PRINCIPLES OF PLANNING</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1" y="1729648"/>
            <a:ext cx="5259724" cy="3829346"/>
          </a:xfrm>
        </p:spPr>
        <p:txBody>
          <a:bodyPr>
            <a:noAutofit/>
          </a:bodyPr>
          <a:lstStyle/>
          <a:p>
            <a:pPr algn="just">
              <a:lnSpc>
                <a:spcPct val="120000"/>
              </a:lnSpc>
              <a:spcBef>
                <a:spcPts val="600"/>
              </a:spcBef>
              <a:buFont typeface="Arial" pitchFamily="34" charset="0"/>
              <a:buChar char="•"/>
            </a:pPr>
            <a:r>
              <a:rPr lang="en-US" b="0" dirty="0">
                <a:latin typeface="Tahoma" pitchFamily="34" charset="0"/>
                <a:ea typeface="Tahoma" pitchFamily="34" charset="0"/>
                <a:cs typeface="Tahoma" pitchFamily="34" charset="0"/>
              </a:rPr>
              <a:t>Proactive Planning</a:t>
            </a:r>
          </a:p>
          <a:p>
            <a:pPr algn="just">
              <a:lnSpc>
                <a:spcPct val="120000"/>
              </a:lnSpc>
              <a:spcBef>
                <a:spcPts val="600"/>
              </a:spcBef>
              <a:buFont typeface="Arial" pitchFamily="34" charset="0"/>
              <a:buChar char="•"/>
            </a:pPr>
            <a:r>
              <a:rPr lang="en-US" b="0" dirty="0">
                <a:latin typeface="Tahoma" pitchFamily="34" charset="0"/>
                <a:ea typeface="Tahoma" pitchFamily="34" charset="0"/>
                <a:cs typeface="Tahoma" pitchFamily="34" charset="0"/>
              </a:rPr>
              <a:t> Involvement of managers at all levels in the planning process</a:t>
            </a:r>
          </a:p>
          <a:p>
            <a:pPr algn="just">
              <a:lnSpc>
                <a:spcPct val="120000"/>
              </a:lnSpc>
              <a:spcBef>
                <a:spcPts val="600"/>
              </a:spcBef>
              <a:buFont typeface="Arial" pitchFamily="34" charset="0"/>
              <a:buChar char="•"/>
            </a:pPr>
            <a:r>
              <a:rPr lang="en-US" b="0" dirty="0">
                <a:latin typeface="Tahoma" pitchFamily="34" charset="0"/>
                <a:ea typeface="Tahoma" pitchFamily="34" charset="0"/>
                <a:cs typeface="Tahoma" pitchFamily="34" charset="0"/>
              </a:rPr>
              <a:t> Creating an environment for planning and implementation within the organization </a:t>
            </a:r>
          </a:p>
          <a:p>
            <a:pPr algn="just">
              <a:lnSpc>
                <a:spcPct val="120000"/>
              </a:lnSpc>
              <a:spcBef>
                <a:spcPts val="600"/>
              </a:spcBef>
              <a:buFont typeface="Arial" pitchFamily="34" charset="0"/>
              <a:buChar char="•"/>
            </a:pPr>
            <a:r>
              <a:rPr lang="en-US" b="0" dirty="0">
                <a:latin typeface="Tahoma" pitchFamily="34" charset="0"/>
                <a:ea typeface="Tahoma" pitchFamily="34" charset="0"/>
                <a:cs typeface="Tahoma" pitchFamily="34" charset="0"/>
              </a:rPr>
              <a:t>Coordinating and prioritizing different plans</a:t>
            </a:r>
          </a:p>
          <a:p>
            <a:pPr algn="just">
              <a:lnSpc>
                <a:spcPct val="120000"/>
              </a:lnSpc>
              <a:spcBef>
                <a:spcPts val="600"/>
              </a:spcBef>
              <a:buFont typeface="Arial" pitchFamily="34" charset="0"/>
              <a:buChar char="•"/>
            </a:pPr>
            <a:r>
              <a:rPr lang="en-US" b="0" dirty="0">
                <a:latin typeface="Tahoma" pitchFamily="34" charset="0"/>
                <a:ea typeface="Tahoma" pitchFamily="34" charset="0"/>
                <a:cs typeface="Tahoma" pitchFamily="34" charset="0"/>
              </a:rPr>
              <a:t>Ensuring flexibility</a:t>
            </a:r>
          </a:p>
        </p:txBody>
      </p:sp>
      <p:pic>
        <p:nvPicPr>
          <p:cNvPr id="8" name="Picture 7" descr="AdobeStock_194448443-8b38574.jpg"/>
          <p:cNvPicPr>
            <a:picLocks noChangeAspect="1"/>
          </p:cNvPicPr>
          <p:nvPr/>
        </p:nvPicPr>
        <p:blipFill>
          <a:blip r:embed="rId4"/>
          <a:stretch>
            <a:fillRect/>
          </a:stretch>
        </p:blipFill>
        <p:spPr>
          <a:xfrm>
            <a:off x="5259724" y="2225407"/>
            <a:ext cx="3838136" cy="2379644"/>
          </a:xfrm>
          <a:prstGeom prst="rect">
            <a:avLst/>
          </a:prstGeom>
        </p:spPr>
      </p:pic>
    </p:spTree>
    <p:extLst>
      <p:ext uri="{BB962C8B-B14F-4D97-AF65-F5344CB8AC3E}">
        <p14:creationId xmlns:p14="http://schemas.microsoft.com/office/powerpoint/2010/main" val="41245488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134919" y="66372"/>
            <a:ext cx="606650" cy="909976"/>
          </a:xfrm>
          <a:prstGeom prst="rect">
            <a:avLst/>
          </a:prstGeom>
        </p:spPr>
      </p:pic>
      <p:sp>
        <p:nvSpPr>
          <p:cNvPr id="11" name="AutoShape 22">
            <a:extLst>
              <a:ext uri="{FF2B5EF4-FFF2-40B4-BE49-F238E27FC236}">
                <a16:creationId xmlns:a16="http://schemas.microsoft.com/office/drawing/2014/main" id="{FDFE83CE-0A97-455D-8A95-0405739DA69C}"/>
              </a:ext>
            </a:extLst>
          </p:cNvPr>
          <p:cNvSpPr>
            <a:spLocks noChangeAspect="1" noChangeArrowheads="1" noTextEdit="1"/>
          </p:cNvSpPr>
          <p:nvPr/>
        </p:nvSpPr>
        <p:spPr bwMode="auto">
          <a:xfrm>
            <a:off x="895677" y="1291016"/>
            <a:ext cx="7391400" cy="53528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sp>
        <p:nvSpPr>
          <p:cNvPr id="8" name="TextBox 7">
            <a:extLst>
              <a:ext uri="{FF2B5EF4-FFF2-40B4-BE49-F238E27FC236}">
                <a16:creationId xmlns:a16="http://schemas.microsoft.com/office/drawing/2014/main" id="{7011B747-C3EE-4712-AF69-E6C40B10AF75}"/>
              </a:ext>
            </a:extLst>
          </p:cNvPr>
          <p:cNvSpPr txBox="1"/>
          <p:nvPr/>
        </p:nvSpPr>
        <p:spPr>
          <a:xfrm>
            <a:off x="274794" y="2405755"/>
            <a:ext cx="4699921" cy="1900713"/>
          </a:xfrm>
          <a:prstGeom prst="rect">
            <a:avLst/>
          </a:prstGeom>
          <a:noFill/>
        </p:spPr>
        <p:txBody>
          <a:bodyPr wrap="square">
            <a:spAutoFit/>
          </a:bodyPr>
          <a:lstStyle/>
          <a:p>
            <a:pPr>
              <a:lnSpc>
                <a:spcPct val="150000"/>
              </a:lnSpc>
              <a:spcBef>
                <a:spcPts val="600"/>
              </a:spcBef>
              <a:spcAft>
                <a:spcPts val="600"/>
              </a:spcAft>
            </a:pPr>
            <a:r>
              <a:rPr lang="ru-RU" sz="2200" dirty="0">
                <a:latin typeface="Tahoma" panose="020B0604030504040204" pitchFamily="34" charset="0"/>
                <a:ea typeface="Tahoma" panose="020B0604030504040204" pitchFamily="34" charset="0"/>
                <a:cs typeface="Tahoma" panose="020B0604030504040204" pitchFamily="34" charset="0"/>
              </a:rPr>
              <a:t> </a:t>
            </a:r>
            <a:r>
              <a:rPr lang="en-US" sz="2400" dirty="0"/>
              <a:t>Definition of plans</a:t>
            </a:r>
          </a:p>
          <a:p>
            <a:pPr>
              <a:lnSpc>
                <a:spcPct val="150000"/>
              </a:lnSpc>
              <a:spcBef>
                <a:spcPts val="600"/>
              </a:spcBef>
              <a:spcAft>
                <a:spcPts val="600"/>
              </a:spcAft>
            </a:pPr>
            <a:r>
              <a:rPr lang="en-US" sz="2200" dirty="0">
                <a:latin typeface="Tahoma" panose="020B0604030504040204" pitchFamily="34" charset="0"/>
                <a:ea typeface="Tahoma" panose="020B0604030504040204" pitchFamily="34" charset="0"/>
                <a:cs typeface="Tahoma" panose="020B0604030504040204" pitchFamily="34" charset="0"/>
              </a:rPr>
              <a:t> Types of plans</a:t>
            </a:r>
          </a:p>
          <a:p>
            <a:pPr marL="0" indent="0">
              <a:lnSpc>
                <a:spcPct val="150000"/>
              </a:lnSpc>
              <a:spcBef>
                <a:spcPts val="600"/>
              </a:spcBef>
              <a:spcAft>
                <a:spcPts val="600"/>
              </a:spcAft>
              <a:buNone/>
            </a:pPr>
            <a:endParaRPr lang="en-US" sz="2200" dirty="0">
              <a:latin typeface="Tahoma" panose="020B0604030504040204" pitchFamily="34" charset="0"/>
              <a:ea typeface="Tahoma" panose="020B0604030504040204" pitchFamily="34" charset="0"/>
              <a:cs typeface="Tahoma" panose="020B0604030504040204" pitchFamily="34" charset="0"/>
            </a:endParaRPr>
          </a:p>
        </p:txBody>
      </p:sp>
      <p:sp>
        <p:nvSpPr>
          <p:cNvPr id="2" name="TextBox 1">
            <a:extLst>
              <a:ext uri="{FF2B5EF4-FFF2-40B4-BE49-F238E27FC236}">
                <a16:creationId xmlns:a16="http://schemas.microsoft.com/office/drawing/2014/main" id="{6DF220D3-8532-5538-FE90-B9838D619C7F}"/>
              </a:ext>
            </a:extLst>
          </p:cNvPr>
          <p:cNvSpPr txBox="1"/>
          <p:nvPr/>
        </p:nvSpPr>
        <p:spPr>
          <a:xfrm>
            <a:off x="1453795" y="289285"/>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2.4</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CLASSIFICATION OF PLANS</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3" name="Picture 1">
            <a:extLst>
              <a:ext uri="{FF2B5EF4-FFF2-40B4-BE49-F238E27FC236}">
                <a16:creationId xmlns:a16="http://schemas.microsoft.com/office/drawing/2014/main" id="{D70BA87C-95EE-1EEA-6281-27E9A016EC71}"/>
              </a:ext>
            </a:extLst>
          </p:cNvPr>
          <p:cNvPicPr>
            <a:picLocks noChangeAspect="1"/>
          </p:cNvPicPr>
          <p:nvPr/>
        </p:nvPicPr>
        <p:blipFill>
          <a:blip r:embed="rId4"/>
          <a:srcRect/>
          <a:stretch>
            <a:fillRect/>
          </a:stretch>
        </p:blipFill>
        <p:spPr bwMode="auto">
          <a:xfrm rot="1161737">
            <a:off x="5867400" y="1676400"/>
            <a:ext cx="2143125" cy="4800600"/>
          </a:xfrm>
          <a:prstGeom prst="rect">
            <a:avLst/>
          </a:prstGeom>
          <a:noFill/>
          <a:ln w="9525">
            <a:noFill/>
            <a:miter lim="800000"/>
            <a:headEnd/>
            <a:tailEnd/>
          </a:ln>
        </p:spPr>
      </p:pic>
    </p:spTree>
    <p:extLst>
      <p:ext uri="{BB962C8B-B14F-4D97-AF65-F5344CB8AC3E}">
        <p14:creationId xmlns:p14="http://schemas.microsoft.com/office/powerpoint/2010/main" val="2866423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ustomShape 3"/>
          <p:cNvSpPr/>
          <p:nvPr/>
        </p:nvSpPr>
        <p:spPr>
          <a:xfrm>
            <a:off x="-95824" y="1211376"/>
            <a:ext cx="6406683" cy="51054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lIns="90000" tIns="45000" rIns="90000" bIns="45000" compatLnSpc="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auto" hangingPunct="0">
              <a:spcBef>
                <a:spcPts val="0"/>
              </a:spcBef>
              <a:spcAft>
                <a:spcPts val="0"/>
              </a:spcAft>
              <a:buClr>
                <a:srgbClr val="000000"/>
              </a:buClr>
              <a:buSzPct val="100000"/>
              <a:buFont typeface="Times New Roman" panose="02020603050405020304" pitchFamily="18" charset="0"/>
              <a:buNone/>
              <a:defRPr/>
            </a:pPr>
            <a:r>
              <a:rPr lang="en-US" sz="3200" dirty="0">
                <a:solidFill>
                  <a:schemeClr val="tx1">
                    <a:lumMod val="85000"/>
                    <a:lumOff val="15000"/>
                  </a:schemeClr>
                </a:solidFill>
                <a:ea typeface="ＭＳ Ｐゴシック" pitchFamily="2"/>
              </a:rPr>
              <a:t>Definition of a plan</a:t>
            </a:r>
          </a:p>
          <a:p>
            <a:pPr lvl="1" algn="just" fontAlgn="auto">
              <a:spcBef>
                <a:spcPts val="0"/>
              </a:spcBef>
              <a:spcAft>
                <a:spcPts val="0"/>
              </a:spcAft>
              <a:defRPr/>
            </a:pPr>
            <a:endParaRPr lang="en-US" sz="2000" dirty="0">
              <a:solidFill>
                <a:schemeClr val="tx1">
                  <a:lumMod val="85000"/>
                  <a:lumOff val="15000"/>
                </a:schemeClr>
              </a:solidFill>
              <a:ea typeface="ＭＳ Ｐゴシック" pitchFamily="2"/>
            </a:endParaRPr>
          </a:p>
          <a:p>
            <a:pPr lvl="1" algn="just" fontAlgn="auto">
              <a:spcBef>
                <a:spcPts val="0"/>
              </a:spcBef>
              <a:spcAft>
                <a:spcPts val="0"/>
              </a:spcAft>
              <a:defRPr/>
            </a:pPr>
            <a:r>
              <a:rPr lang="en-US" sz="2400" dirty="0">
                <a:solidFill>
                  <a:schemeClr val="tx1">
                    <a:lumMod val="85000"/>
                    <a:lumOff val="15000"/>
                  </a:schemeClr>
                </a:solidFill>
                <a:latin typeface="Arial" pitchFamily="34" charset="0"/>
                <a:cs typeface="Arial" pitchFamily="34" charset="0"/>
              </a:rPr>
              <a:t>- The result of planning process</a:t>
            </a:r>
          </a:p>
          <a:p>
            <a:pPr lvl="1" algn="just" fontAlgn="auto">
              <a:spcBef>
                <a:spcPts val="0"/>
              </a:spcBef>
              <a:spcAft>
                <a:spcPts val="0"/>
              </a:spcAft>
              <a:defRPr/>
            </a:pPr>
            <a:endParaRPr lang="en-US" sz="2400" dirty="0">
              <a:solidFill>
                <a:schemeClr val="tx1">
                  <a:lumMod val="85000"/>
                  <a:lumOff val="15000"/>
                </a:schemeClr>
              </a:solidFill>
              <a:latin typeface="Arial" pitchFamily="34" charset="0"/>
              <a:cs typeface="Arial" pitchFamily="34" charset="0"/>
            </a:endParaRPr>
          </a:p>
          <a:p>
            <a:pPr lvl="1" algn="just" fontAlgn="auto">
              <a:spcBef>
                <a:spcPts val="0"/>
              </a:spcBef>
              <a:spcAft>
                <a:spcPts val="0"/>
              </a:spcAft>
              <a:defRPr/>
            </a:pPr>
            <a:r>
              <a:rPr lang="en-US" sz="2400" dirty="0">
                <a:solidFill>
                  <a:schemeClr val="tx1">
                    <a:lumMod val="85000"/>
                    <a:lumOff val="15000"/>
                  </a:schemeClr>
                </a:solidFill>
                <a:latin typeface="Arial" pitchFamily="34" charset="0"/>
                <a:cs typeface="Arial" pitchFamily="34" charset="0"/>
              </a:rPr>
              <a:t>- A temporal set of intended future course of actions through which one expects to achieve specific goals or objectives.</a:t>
            </a:r>
          </a:p>
          <a:p>
            <a:pPr lvl="1" algn="just" fontAlgn="auto">
              <a:spcBef>
                <a:spcPts val="0"/>
              </a:spcBef>
              <a:spcAft>
                <a:spcPts val="0"/>
              </a:spcAft>
              <a:defRPr/>
            </a:pPr>
            <a:endParaRPr lang="en-US" sz="2400" dirty="0">
              <a:solidFill>
                <a:schemeClr val="tx1">
                  <a:lumMod val="85000"/>
                  <a:lumOff val="15000"/>
                </a:schemeClr>
              </a:solidFill>
              <a:latin typeface="Arial" pitchFamily="34" charset="0"/>
              <a:cs typeface="Arial" pitchFamily="34" charset="0"/>
            </a:endParaRPr>
          </a:p>
          <a:p>
            <a:pPr lvl="1" algn="just" fontAlgn="auto">
              <a:spcBef>
                <a:spcPts val="0"/>
              </a:spcBef>
              <a:spcAft>
                <a:spcPts val="0"/>
              </a:spcAft>
              <a:defRPr/>
            </a:pPr>
            <a:r>
              <a:rPr lang="en-US" sz="2400" dirty="0">
                <a:solidFill>
                  <a:schemeClr val="tx1">
                    <a:lumMod val="85000"/>
                    <a:lumOff val="15000"/>
                  </a:schemeClr>
                </a:solidFill>
                <a:latin typeface="Arial" pitchFamily="34" charset="0"/>
                <a:cs typeface="Arial" pitchFamily="34" charset="0"/>
              </a:rPr>
              <a:t>- Involves 3 main elements: Objectives, action schedules and budget.</a:t>
            </a:r>
          </a:p>
          <a:p>
            <a:pPr algn="just" fontAlgn="auto" hangingPunct="0">
              <a:spcBef>
                <a:spcPts val="0"/>
              </a:spcBef>
              <a:spcAft>
                <a:spcPts val="0"/>
              </a:spcAft>
              <a:buClr>
                <a:srgbClr val="000000"/>
              </a:buClr>
              <a:buSzPct val="100000"/>
              <a:buFont typeface="Times New Roman" panose="02020603050405020304" pitchFamily="18" charset="0"/>
              <a:buNone/>
              <a:defRPr/>
            </a:pPr>
            <a:endParaRPr lang="en-US" sz="2400" dirty="0">
              <a:solidFill>
                <a:srgbClr val="0070C0"/>
              </a:solidFill>
              <a:latin typeface="Arial" pitchFamily="34" charset="0"/>
              <a:ea typeface="ＭＳ Ｐゴシック" pitchFamily="2"/>
              <a:cs typeface="Arial" pitchFamily="34" charset="0"/>
            </a:endParaRPr>
          </a:p>
        </p:txBody>
      </p:sp>
      <p:pic>
        <p:nvPicPr>
          <p:cNvPr id="34821" name="Picture 6" descr="Plan-Image.jpg"/>
          <p:cNvPicPr>
            <a:picLocks noChangeAspect="1"/>
          </p:cNvPicPr>
          <p:nvPr/>
        </p:nvPicPr>
        <p:blipFill>
          <a:blip r:embed="rId3"/>
          <a:srcRect/>
          <a:stretch>
            <a:fillRect/>
          </a:stretch>
        </p:blipFill>
        <p:spPr bwMode="auto">
          <a:xfrm>
            <a:off x="6938963" y="1892300"/>
            <a:ext cx="1981200" cy="2832100"/>
          </a:xfrm>
          <a:prstGeom prst="rect">
            <a:avLst/>
          </a:prstGeom>
          <a:noFill/>
          <a:ln w="9525">
            <a:noFill/>
            <a:miter lim="800000"/>
            <a:headEnd/>
            <a:tailEnd/>
          </a:ln>
        </p:spPr>
      </p:pic>
      <p:pic>
        <p:nvPicPr>
          <p:cNvPr id="34822" name="Picture 1"/>
          <p:cNvPicPr>
            <a:picLocks noChangeAspect="1"/>
          </p:cNvPicPr>
          <p:nvPr/>
        </p:nvPicPr>
        <p:blipFill>
          <a:blip r:embed="rId4"/>
          <a:srcRect/>
          <a:stretch>
            <a:fillRect/>
          </a:stretch>
        </p:blipFill>
        <p:spPr bwMode="auto">
          <a:xfrm rot="-272900">
            <a:off x="7121525" y="4686300"/>
            <a:ext cx="1916113" cy="2139950"/>
          </a:xfrm>
          <a:prstGeom prst="rect">
            <a:avLst/>
          </a:prstGeom>
          <a:noFill/>
          <a:ln w="9525">
            <a:noFill/>
            <a:miter lim="800000"/>
            <a:headEnd/>
            <a:tailEnd/>
          </a:ln>
        </p:spPr>
      </p:pic>
      <p:grpSp>
        <p:nvGrpSpPr>
          <p:cNvPr id="9" name="Group 8">
            <a:extLst>
              <a:ext uri="{FF2B5EF4-FFF2-40B4-BE49-F238E27FC236}">
                <a16:creationId xmlns:a16="http://schemas.microsoft.com/office/drawing/2014/main" id="{EE3BDB59-1A49-C846-8676-FE45001B351F}"/>
              </a:ext>
            </a:extLst>
          </p:cNvPr>
          <p:cNvGrpSpPr/>
          <p:nvPr/>
        </p:nvGrpSpPr>
        <p:grpSpPr>
          <a:xfrm>
            <a:off x="0" y="0"/>
            <a:ext cx="9144000" cy="1042681"/>
            <a:chOff x="0" y="0"/>
            <a:chExt cx="9144000" cy="1042681"/>
          </a:xfrm>
        </p:grpSpPr>
        <p:sp>
          <p:nvSpPr>
            <p:cNvPr id="10" name="Rectangle 9">
              <a:extLst>
                <a:ext uri="{FF2B5EF4-FFF2-40B4-BE49-F238E27FC236}">
                  <a16:creationId xmlns:a16="http://schemas.microsoft.com/office/drawing/2014/main" id="{079067E4-3F5F-434D-9D05-53649155DE16}"/>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1F2AEDB-1876-8A49-A169-1A141DA2096B}"/>
                </a:ext>
              </a:extLst>
            </p:cNvPr>
            <p:cNvPicPr>
              <a:picLocks noChangeAspect="1"/>
            </p:cNvPicPr>
            <p:nvPr/>
          </p:nvPicPr>
          <p:blipFill>
            <a:blip r:embed="rId5"/>
            <a:stretch>
              <a:fillRect/>
            </a:stretch>
          </p:blipFill>
          <p:spPr>
            <a:xfrm>
              <a:off x="134919" y="66372"/>
              <a:ext cx="606650" cy="909976"/>
            </a:xfrm>
            <a:prstGeom prst="rect">
              <a:avLst/>
            </a:prstGeom>
          </p:spPr>
        </p:pic>
      </p:grpSp>
      <p:sp>
        <p:nvSpPr>
          <p:cNvPr id="2" name="TextBox 1">
            <a:extLst>
              <a:ext uri="{FF2B5EF4-FFF2-40B4-BE49-F238E27FC236}">
                <a16:creationId xmlns:a16="http://schemas.microsoft.com/office/drawing/2014/main" id="{B6C405DF-7C31-B7EE-E4DE-EDD44A259CD6}"/>
              </a:ext>
            </a:extLst>
          </p:cNvPr>
          <p:cNvSpPr txBox="1"/>
          <p:nvPr/>
        </p:nvSpPr>
        <p:spPr>
          <a:xfrm>
            <a:off x="1400989" y="259730"/>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2.4</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CLASSIFICATION OF PLANS</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65817970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989"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 y="2133600"/>
            <a:ext cx="8686800" cy="1676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41990"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66800" y="4264025"/>
            <a:ext cx="7067550" cy="10668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Rectangle 3">
            <a:extLst>
              <a:ext uri="{FF2B5EF4-FFF2-40B4-BE49-F238E27FC236}">
                <a16:creationId xmlns:a16="http://schemas.microsoft.com/office/drawing/2014/main" id="{F0B20AA6-6200-DF29-8E49-18B29C666F59}"/>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D7F8F44-2B5E-A5EC-8E34-4D4EB61DEB6D}"/>
              </a:ext>
            </a:extLst>
          </p:cNvPr>
          <p:cNvPicPr>
            <a:picLocks noChangeAspect="1"/>
          </p:cNvPicPr>
          <p:nvPr/>
        </p:nvPicPr>
        <p:blipFill>
          <a:blip r:embed="rId5" cstate="print"/>
          <a:stretch>
            <a:fillRect/>
          </a:stretch>
        </p:blipFill>
        <p:spPr>
          <a:xfrm>
            <a:off x="134919" y="66372"/>
            <a:ext cx="606650" cy="909976"/>
          </a:xfrm>
          <a:prstGeom prst="rect">
            <a:avLst/>
          </a:prstGeom>
        </p:spPr>
      </p:pic>
      <p:sp>
        <p:nvSpPr>
          <p:cNvPr id="7" name="TextBox 6">
            <a:extLst>
              <a:ext uri="{FF2B5EF4-FFF2-40B4-BE49-F238E27FC236}">
                <a16:creationId xmlns:a16="http://schemas.microsoft.com/office/drawing/2014/main" id="{AE19F584-F5BA-E4E5-4282-A3D5C127E00C}"/>
              </a:ext>
            </a:extLst>
          </p:cNvPr>
          <p:cNvSpPr txBox="1"/>
          <p:nvPr/>
        </p:nvSpPr>
        <p:spPr>
          <a:xfrm>
            <a:off x="1453795" y="289285"/>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2.4</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CLASSIFICATION OF PLANS</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7" name="TextBox 6">
            <a:extLst>
              <a:ext uri="{FF2B5EF4-FFF2-40B4-BE49-F238E27FC236}">
                <a16:creationId xmlns:a16="http://schemas.microsoft.com/office/drawing/2014/main" id="{4E46D6FF-115F-6449-A026-72006A159809}"/>
              </a:ext>
            </a:extLst>
          </p:cNvPr>
          <p:cNvSpPr txBox="1"/>
          <p:nvPr/>
        </p:nvSpPr>
        <p:spPr>
          <a:xfrm>
            <a:off x="480447" y="1976797"/>
            <a:ext cx="4091553" cy="4401205"/>
          </a:xfrm>
          <a:prstGeom prst="rect">
            <a:avLst/>
          </a:prstGeom>
          <a:solidFill>
            <a:schemeClr val="accent6">
              <a:lumMod val="75000"/>
            </a:schemeClr>
          </a:solidFill>
        </p:spPr>
        <p:txBody>
          <a:bodyPr wrap="square" rtlCol="0">
            <a:spAutoFit/>
          </a:bodyPr>
          <a:lstStyle/>
          <a:p>
            <a:pPr marL="285750" indent="-285750" algn="just">
              <a:buFont typeface="Arial" panose="020B0604020202020204" pitchFamily="34" charset="0"/>
              <a:buChar char="•"/>
              <a:defRPr/>
            </a:pPr>
            <a:r>
              <a:rPr lang="en-US" sz="2000" dirty="0">
                <a:solidFill>
                  <a:schemeClr val="bg1"/>
                </a:solidFill>
                <a:latin typeface="Arial" panose="020B0604020202020204" pitchFamily="34" charset="0"/>
                <a:cs typeface="Arial" panose="020B0604020202020204" pitchFamily="34" charset="0"/>
              </a:rPr>
              <a:t>Establish the general goals of the company and its position within the environment.	</a:t>
            </a:r>
          </a:p>
          <a:p>
            <a:pPr marL="285750" indent="-285750" algn="just">
              <a:buFont typeface="Arial" panose="020B0604020202020204" pitchFamily="34" charset="0"/>
              <a:buChar char="•"/>
              <a:defRPr/>
            </a:pPr>
            <a:endParaRPr lang="en-US" sz="2000" dirty="0">
              <a:solidFill>
                <a:schemeClr val="bg1"/>
              </a:solidFill>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defRPr/>
            </a:pPr>
            <a:r>
              <a:rPr lang="en-US" sz="2000" dirty="0">
                <a:solidFill>
                  <a:schemeClr val="bg1"/>
                </a:solidFill>
                <a:latin typeface="Arial" panose="020B0604020202020204" pitchFamily="34" charset="0"/>
                <a:cs typeface="Arial" panose="020B0604020202020204" pitchFamily="34" charset="0"/>
              </a:rPr>
              <a:t>Formulate long-term strategic plans that serve as the foundation for organizational development.</a:t>
            </a:r>
          </a:p>
          <a:p>
            <a:pPr marL="285750" indent="-285750" algn="just">
              <a:buFont typeface="Arial" panose="020B0604020202020204" pitchFamily="34" charset="0"/>
              <a:buChar char="•"/>
              <a:defRPr/>
            </a:pPr>
            <a:r>
              <a:rPr lang="en-US" sz="2000" dirty="0">
                <a:solidFill>
                  <a:schemeClr val="bg1"/>
                </a:solidFill>
                <a:latin typeface="Arial" panose="020B0604020202020204" pitchFamily="34" charset="0"/>
                <a:cs typeface="Arial" panose="020B0604020202020204" pitchFamily="34" charset="0"/>
              </a:rPr>
              <a:t>This involves defining objectives, business philosophy, and setting priorities for policy-making.</a:t>
            </a:r>
          </a:p>
          <a:p>
            <a:pPr algn="just">
              <a:defRPr/>
            </a:pPr>
            <a:endParaRPr lang="en-US" sz="2000" dirty="0">
              <a:solidFill>
                <a:schemeClr val="bg1"/>
              </a:solidFill>
              <a:latin typeface="Arial" panose="020B0604020202020204" pitchFamily="34" charset="0"/>
              <a:cs typeface="Arial" panose="020B0604020202020204" pitchFamily="34" charset="0"/>
            </a:endParaRPr>
          </a:p>
          <a:p>
            <a:endParaRPr lang="en-VN" sz="2000" dirty="0">
              <a:solidFill>
                <a:schemeClr val="bg1"/>
              </a:solidFill>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356E3C32-A080-7347-BD8A-20470E4EC500}"/>
              </a:ext>
            </a:extLst>
          </p:cNvPr>
          <p:cNvSpPr txBox="1"/>
          <p:nvPr/>
        </p:nvSpPr>
        <p:spPr>
          <a:xfrm>
            <a:off x="4804476" y="1954976"/>
            <a:ext cx="3859077" cy="4401205"/>
          </a:xfrm>
          <a:prstGeom prst="rect">
            <a:avLst/>
          </a:prstGeom>
          <a:solidFill>
            <a:schemeClr val="accent2">
              <a:lumMod val="60000"/>
              <a:lumOff val="40000"/>
            </a:schemeClr>
          </a:solidFill>
        </p:spPr>
        <p:txBody>
          <a:bodyPr wrap="square" rtlCol="0">
            <a:spAutoFit/>
          </a:bodyPr>
          <a:lstStyle/>
          <a:p>
            <a:pPr marL="285750" indent="-285750" algn="just">
              <a:buFont typeface="Arial" panose="020B0604020202020204" pitchFamily="34" charset="0"/>
              <a:buChar char="•"/>
              <a:defRPr/>
            </a:pPr>
            <a:r>
              <a:rPr lang="en-US" sz="2000" dirty="0">
                <a:latin typeface="Arial" panose="020B0604020202020204" pitchFamily="34" charset="0"/>
                <a:cs typeface="Arial" panose="020B0604020202020204" pitchFamily="34" charset="0"/>
              </a:rPr>
              <a:t>Related to the implementation of specific strategies in specific situations and within a short timeframe.</a:t>
            </a:r>
          </a:p>
          <a:p>
            <a:pPr marL="285750" indent="-285750" algn="just">
              <a:buFont typeface="Arial" panose="020B0604020202020204" pitchFamily="34" charset="0"/>
              <a:buChar char="•"/>
              <a:defRPr/>
            </a:pPr>
            <a:endParaRPr lang="en-US" sz="20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defRPr/>
            </a:pPr>
            <a:r>
              <a:rPr lang="en-US" sz="2000" dirty="0">
                <a:latin typeface="Arial" panose="020B0604020202020204" pitchFamily="34" charset="0"/>
                <a:cs typeface="Arial" panose="020B0604020202020204" pitchFamily="34" charset="0"/>
              </a:rPr>
              <a:t>It involves devising tactics or specific steps to execute strategic plans.</a:t>
            </a:r>
          </a:p>
          <a:p>
            <a:pPr marL="285750" indent="-285750" algn="just">
              <a:buFont typeface="Arial" panose="020B0604020202020204" pitchFamily="34" charset="0"/>
              <a:buChar char="•"/>
              <a:defRPr/>
            </a:pPr>
            <a:endParaRPr lang="en-US" sz="2000" dirty="0">
              <a:latin typeface="Arial" panose="020B0604020202020204" pitchFamily="34" charset="0"/>
              <a:cs typeface="Arial" panose="020B0604020202020204" pitchFamily="34" charset="0"/>
            </a:endParaRPr>
          </a:p>
          <a:p>
            <a:pPr marL="285750" indent="-285750" algn="just">
              <a:buFont typeface="Arial" panose="020B0604020202020204" pitchFamily="34" charset="0"/>
              <a:buChar char="•"/>
              <a:defRPr/>
            </a:pPr>
            <a:r>
              <a:rPr lang="en-US" sz="2000" dirty="0">
                <a:latin typeface="Arial" panose="020B0604020202020204" pitchFamily="34" charset="0"/>
                <a:cs typeface="Arial" panose="020B0604020202020204" pitchFamily="34" charset="0"/>
              </a:rPr>
              <a:t>The main content includes defining short-term activity programs and utilizing allocated resources to accomplish tasks.</a:t>
            </a:r>
          </a:p>
        </p:txBody>
      </p:sp>
      <p:sp>
        <p:nvSpPr>
          <p:cNvPr id="38" name="TextBox 37">
            <a:extLst>
              <a:ext uri="{FF2B5EF4-FFF2-40B4-BE49-F238E27FC236}">
                <a16:creationId xmlns:a16="http://schemas.microsoft.com/office/drawing/2014/main" id="{09B2F189-A223-034F-B766-E5DA13461CD5}"/>
              </a:ext>
            </a:extLst>
          </p:cNvPr>
          <p:cNvSpPr txBox="1"/>
          <p:nvPr/>
        </p:nvSpPr>
        <p:spPr>
          <a:xfrm>
            <a:off x="774916" y="1394847"/>
            <a:ext cx="3332136" cy="369332"/>
          </a:xfrm>
          <a:prstGeom prst="rect">
            <a:avLst/>
          </a:prstGeom>
          <a:noFill/>
        </p:spPr>
        <p:txBody>
          <a:bodyPr wrap="square" rtlCol="0">
            <a:spAutoFit/>
          </a:bodyPr>
          <a:lstStyle/>
          <a:p>
            <a:pPr algn="ctr"/>
            <a:r>
              <a:rPr lang="en-VN" b="1" dirty="0"/>
              <a:t>STRATEGIC PLANS</a:t>
            </a:r>
          </a:p>
        </p:txBody>
      </p:sp>
      <p:sp>
        <p:nvSpPr>
          <p:cNvPr id="39" name="TextBox 38">
            <a:extLst>
              <a:ext uri="{FF2B5EF4-FFF2-40B4-BE49-F238E27FC236}">
                <a16:creationId xmlns:a16="http://schemas.microsoft.com/office/drawing/2014/main" id="{C0D98971-4EFC-1449-A9A0-8B2E8297393A}"/>
              </a:ext>
            </a:extLst>
          </p:cNvPr>
          <p:cNvSpPr txBox="1"/>
          <p:nvPr/>
        </p:nvSpPr>
        <p:spPr>
          <a:xfrm>
            <a:off x="5036950" y="1394847"/>
            <a:ext cx="3161655" cy="369332"/>
          </a:xfrm>
          <a:prstGeom prst="rect">
            <a:avLst/>
          </a:prstGeom>
          <a:noFill/>
        </p:spPr>
        <p:txBody>
          <a:bodyPr wrap="square" rtlCol="0">
            <a:spAutoFit/>
          </a:bodyPr>
          <a:lstStyle/>
          <a:p>
            <a:pPr algn="ctr"/>
            <a:r>
              <a:rPr lang="en-VN" b="1" dirty="0"/>
              <a:t>TACTICAL PLANS</a:t>
            </a:r>
          </a:p>
        </p:txBody>
      </p:sp>
      <p:sp>
        <p:nvSpPr>
          <p:cNvPr id="2" name="TextBox 1">
            <a:extLst>
              <a:ext uri="{FF2B5EF4-FFF2-40B4-BE49-F238E27FC236}">
                <a16:creationId xmlns:a16="http://schemas.microsoft.com/office/drawing/2014/main" id="{063C3C50-BEBD-7A9C-1BC3-E233A014F6AB}"/>
              </a:ext>
            </a:extLst>
          </p:cNvPr>
          <p:cNvSpPr txBox="1"/>
          <p:nvPr/>
        </p:nvSpPr>
        <p:spPr>
          <a:xfrm>
            <a:off x="1453795" y="289285"/>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2.4</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CLASSIFICATION OF PLANS</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807573913"/>
      </p:ext>
    </p:extLst>
  </p:cSld>
  <p:clrMapOvr>
    <a:masterClrMapping/>
  </p:clrMapOvr>
  <p:transition advTm="49008"/>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Title 24"/>
          <p:cNvSpPr>
            <a:spLocks noGrp="1"/>
          </p:cNvSpPr>
          <p:nvPr>
            <p:ph type="title"/>
          </p:nvPr>
        </p:nvSpPr>
        <p:spPr>
          <a:xfrm>
            <a:off x="-78550" y="418454"/>
            <a:ext cx="8229600" cy="949812"/>
          </a:xfrm>
        </p:spPr>
        <p:txBody>
          <a:bodyPr>
            <a:normAutofit/>
          </a:bodyPr>
          <a:lstStyle/>
          <a:p>
            <a:r>
              <a:rPr lang="en-US" sz="2800" dirty="0">
                <a:solidFill>
                  <a:srgbClr val="0070C0"/>
                </a:solidFill>
              </a:rPr>
              <a:t> Planning hierarchy</a:t>
            </a:r>
          </a:p>
        </p:txBody>
      </p:sp>
      <p:graphicFrame>
        <p:nvGraphicFramePr>
          <p:cNvPr id="27" name="Content Placeholder 26"/>
          <p:cNvGraphicFramePr>
            <a:graphicFrameLocks noGrp="1"/>
          </p:cNvGraphicFramePr>
          <p:nvPr>
            <p:ph idx="1"/>
          </p:nvPr>
        </p:nvGraphicFramePr>
        <p:xfrm>
          <a:off x="304800" y="1143000"/>
          <a:ext cx="8458200" cy="54102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30" name="Straight Connector 29"/>
          <p:cNvCxnSpPr/>
          <p:nvPr/>
        </p:nvCxnSpPr>
        <p:spPr>
          <a:xfrm>
            <a:off x="4572000" y="1143000"/>
            <a:ext cx="1981200" cy="1588"/>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6553200" y="3581400"/>
            <a:ext cx="1981200" cy="1588"/>
          </a:xfrm>
          <a:prstGeom prst="line">
            <a:avLst/>
          </a:prstGeom>
          <a:ln>
            <a:prstDash val="sysDash"/>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rot="5400000" flipH="1" flipV="1">
            <a:off x="5334001" y="2362200"/>
            <a:ext cx="2438400" cy="3175"/>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sp>
        <p:nvSpPr>
          <p:cNvPr id="40966" name="TextBox 35"/>
          <p:cNvSpPr txBox="1">
            <a:spLocks noChangeArrowheads="1"/>
          </p:cNvSpPr>
          <p:nvPr/>
        </p:nvSpPr>
        <p:spPr bwMode="auto">
          <a:xfrm>
            <a:off x="7162800" y="1905000"/>
            <a:ext cx="1981200" cy="369888"/>
          </a:xfrm>
          <a:prstGeom prst="rect">
            <a:avLst/>
          </a:prstGeom>
          <a:noFill/>
          <a:ln w="9525">
            <a:noFill/>
            <a:miter lim="800000"/>
            <a:headEnd/>
            <a:tailEnd/>
          </a:ln>
        </p:spPr>
        <p:txBody>
          <a:bodyPr>
            <a:spAutoFit/>
          </a:bodyPr>
          <a:lstStyle/>
          <a:p>
            <a:r>
              <a:rPr lang="en-US" b="1" dirty="0">
                <a:solidFill>
                  <a:srgbClr val="0070C0"/>
                </a:solidFill>
                <a:latin typeface="Calibri" pitchFamily="34" charset="0"/>
              </a:rPr>
              <a:t>Strategic plans</a:t>
            </a:r>
          </a:p>
        </p:txBody>
      </p:sp>
      <p:cxnSp>
        <p:nvCxnSpPr>
          <p:cNvPr id="40" name="Straight Arrow Connector 39"/>
          <p:cNvCxnSpPr/>
          <p:nvPr/>
        </p:nvCxnSpPr>
        <p:spPr>
          <a:xfrm rot="16200000" flipH="1">
            <a:off x="7153275" y="5038725"/>
            <a:ext cx="2971800" cy="57150"/>
          </a:xfrm>
          <a:prstGeom prst="straightConnector1">
            <a:avLst/>
          </a:prstGeom>
          <a:ln>
            <a:headEnd type="arrow"/>
            <a:tailEnd type="arrow"/>
          </a:ln>
        </p:spPr>
        <p:style>
          <a:lnRef idx="1">
            <a:schemeClr val="accent1"/>
          </a:lnRef>
          <a:fillRef idx="0">
            <a:schemeClr val="accent1"/>
          </a:fillRef>
          <a:effectRef idx="0">
            <a:schemeClr val="accent1"/>
          </a:effectRef>
          <a:fontRef idx="minor">
            <a:schemeClr val="tx1"/>
          </a:fontRef>
        </p:style>
      </p:cxnSp>
      <p:sp>
        <p:nvSpPr>
          <p:cNvPr id="40968" name="TextBox 41"/>
          <p:cNvSpPr txBox="1">
            <a:spLocks noChangeArrowheads="1"/>
          </p:cNvSpPr>
          <p:nvPr/>
        </p:nvSpPr>
        <p:spPr bwMode="auto">
          <a:xfrm>
            <a:off x="7239000" y="3962400"/>
            <a:ext cx="1447800" cy="369888"/>
          </a:xfrm>
          <a:prstGeom prst="rect">
            <a:avLst/>
          </a:prstGeom>
          <a:noFill/>
          <a:ln w="9525">
            <a:noFill/>
            <a:miter lim="800000"/>
            <a:headEnd/>
            <a:tailEnd/>
          </a:ln>
        </p:spPr>
        <p:txBody>
          <a:bodyPr>
            <a:spAutoFit/>
          </a:bodyPr>
          <a:lstStyle/>
          <a:p>
            <a:r>
              <a:rPr lang="en-US" b="1" dirty="0">
                <a:solidFill>
                  <a:srgbClr val="0070C0"/>
                </a:solidFill>
                <a:latin typeface="Calibri" pitchFamily="34" charset="0"/>
              </a:rPr>
              <a:t>Tactical plans</a:t>
            </a:r>
          </a:p>
        </p:txBody>
      </p:sp>
      <p:grpSp>
        <p:nvGrpSpPr>
          <p:cNvPr id="11" name="Group 10">
            <a:extLst>
              <a:ext uri="{FF2B5EF4-FFF2-40B4-BE49-F238E27FC236}">
                <a16:creationId xmlns:a16="http://schemas.microsoft.com/office/drawing/2014/main" id="{989969C7-3A16-474D-ACC3-D6870DF7C663}"/>
              </a:ext>
            </a:extLst>
          </p:cNvPr>
          <p:cNvGrpSpPr/>
          <p:nvPr/>
        </p:nvGrpSpPr>
        <p:grpSpPr>
          <a:xfrm>
            <a:off x="0" y="1"/>
            <a:ext cx="9144000" cy="763588"/>
            <a:chOff x="0" y="0"/>
            <a:chExt cx="9144000" cy="1042681"/>
          </a:xfrm>
        </p:grpSpPr>
        <p:sp>
          <p:nvSpPr>
            <p:cNvPr id="12" name="Rectangle 11">
              <a:extLst>
                <a:ext uri="{FF2B5EF4-FFF2-40B4-BE49-F238E27FC236}">
                  <a16:creationId xmlns:a16="http://schemas.microsoft.com/office/drawing/2014/main" id="{0A2FF318-C0CF-FE41-96BE-3F226098D7AD}"/>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BF956D3A-7E04-E74B-AB85-FDE0E8E5244E}"/>
                </a:ext>
              </a:extLst>
            </p:cNvPr>
            <p:cNvPicPr>
              <a:picLocks noChangeAspect="1"/>
            </p:cNvPicPr>
            <p:nvPr/>
          </p:nvPicPr>
          <p:blipFill>
            <a:blip r:embed="rId8"/>
            <a:stretch>
              <a:fillRect/>
            </a:stretch>
          </p:blipFill>
          <p:spPr>
            <a:xfrm>
              <a:off x="134919" y="66372"/>
              <a:ext cx="606650" cy="909976"/>
            </a:xfrm>
            <a:prstGeom prst="rect">
              <a:avLst/>
            </a:prstGeom>
          </p:spPr>
        </p:pic>
      </p:grpSp>
      <p:sp>
        <p:nvSpPr>
          <p:cNvPr id="2" name="TextBox 1">
            <a:extLst>
              <a:ext uri="{FF2B5EF4-FFF2-40B4-BE49-F238E27FC236}">
                <a16:creationId xmlns:a16="http://schemas.microsoft.com/office/drawing/2014/main" id="{59CB4E2B-9438-5280-DB1A-E5B50F687AEA}"/>
              </a:ext>
            </a:extLst>
          </p:cNvPr>
          <p:cNvSpPr txBox="1"/>
          <p:nvPr/>
        </p:nvSpPr>
        <p:spPr>
          <a:xfrm>
            <a:off x="1426085" y="289285"/>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705168580"/>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134919" y="66372"/>
            <a:ext cx="606650" cy="909976"/>
          </a:xfrm>
          <a:prstGeom prst="rect">
            <a:avLst/>
          </a:prstGeom>
        </p:spPr>
      </p:pic>
      <p:sp>
        <p:nvSpPr>
          <p:cNvPr id="6" name="TextBox 5"/>
          <p:cNvSpPr txBox="1"/>
          <p:nvPr/>
        </p:nvSpPr>
        <p:spPr>
          <a:xfrm>
            <a:off x="635334" y="289285"/>
            <a:ext cx="8309925" cy="477054"/>
          </a:xfrm>
          <a:prstGeom prst="rect">
            <a:avLst/>
          </a:prstGeom>
          <a:noFill/>
        </p:spPr>
        <p:txBody>
          <a:bodyPr wrap="square" rtlCol="0">
            <a:spAutoFit/>
          </a:bodyPr>
          <a:lstStyle/>
          <a:p>
            <a:pPr algn="ctr"/>
            <a:r>
              <a:rPr lang="en-US" sz="2500" b="1" dirty="0">
                <a:solidFill>
                  <a:schemeClr val="bg1"/>
                </a:solidFill>
              </a:rPr>
              <a:t>PROCESS OF MANAGEMENT</a:t>
            </a:r>
            <a:endParaRPr lang="en-US" sz="2500" dirty="0">
              <a:solidFill>
                <a:schemeClr val="bg1"/>
              </a:solidFill>
            </a:endParaRPr>
          </a:p>
        </p:txBody>
      </p:sp>
      <p:sp>
        <p:nvSpPr>
          <p:cNvPr id="11" name="AutoShape 22">
            <a:extLst>
              <a:ext uri="{FF2B5EF4-FFF2-40B4-BE49-F238E27FC236}">
                <a16:creationId xmlns:a16="http://schemas.microsoft.com/office/drawing/2014/main" id="{FDFE83CE-0A97-455D-8A95-0405739DA69C}"/>
              </a:ext>
            </a:extLst>
          </p:cNvPr>
          <p:cNvSpPr>
            <a:spLocks noChangeAspect="1" noChangeArrowheads="1" noTextEdit="1"/>
          </p:cNvSpPr>
          <p:nvPr/>
        </p:nvSpPr>
        <p:spPr bwMode="auto">
          <a:xfrm>
            <a:off x="895677" y="1291016"/>
            <a:ext cx="7391400" cy="53528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pic>
        <p:nvPicPr>
          <p:cNvPr id="2" name="Picture 7">
            <a:extLst>
              <a:ext uri="{FF2B5EF4-FFF2-40B4-BE49-F238E27FC236}">
                <a16:creationId xmlns:a16="http://schemas.microsoft.com/office/drawing/2014/main" id="{F9535EBD-D6E5-B52F-B151-5278A9445D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r="2850"/>
          <a:stretch>
            <a:fillRect/>
          </a:stretch>
        </p:blipFill>
        <p:spPr bwMode="auto">
          <a:xfrm>
            <a:off x="1487837" y="1595738"/>
            <a:ext cx="5672379" cy="4743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316576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Title 1"/>
          <p:cNvSpPr>
            <a:spLocks noGrp="1"/>
          </p:cNvSpPr>
          <p:nvPr>
            <p:ph type="title"/>
          </p:nvPr>
        </p:nvSpPr>
        <p:spPr/>
        <p:txBody>
          <a:bodyPr>
            <a:normAutofit/>
          </a:bodyPr>
          <a:lstStyle/>
          <a:p>
            <a:r>
              <a:rPr lang="en-US" sz="2800" dirty="0">
                <a:latin typeface="+mn-lt"/>
                <a:cs typeface="Times New Roman" pitchFamily="18" charset="0"/>
              </a:rPr>
              <a:t>Planning and levels of management</a:t>
            </a:r>
          </a:p>
        </p:txBody>
      </p:sp>
      <p:sp>
        <p:nvSpPr>
          <p:cNvPr id="43010" name="Content Placeholder 2"/>
          <p:cNvSpPr>
            <a:spLocks noGrp="1"/>
          </p:cNvSpPr>
          <p:nvPr>
            <p:ph idx="1"/>
          </p:nvPr>
        </p:nvSpPr>
        <p:spPr/>
        <p:txBody>
          <a:bodyPr/>
          <a:lstStyle/>
          <a:p>
            <a:endParaRPr lang="en-US"/>
          </a:p>
          <a:p>
            <a:endParaRPr lang="en-US"/>
          </a:p>
        </p:txBody>
      </p:sp>
      <p:cxnSp>
        <p:nvCxnSpPr>
          <p:cNvPr id="14" name="Straight Connector 13"/>
          <p:cNvCxnSpPr/>
          <p:nvPr/>
        </p:nvCxnSpPr>
        <p:spPr>
          <a:xfrm>
            <a:off x="3857625" y="3143250"/>
            <a:ext cx="785813"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p:cNvCxnSpPr/>
          <p:nvPr/>
        </p:nvCxnSpPr>
        <p:spPr>
          <a:xfrm>
            <a:off x="3857625" y="4500563"/>
            <a:ext cx="1857375" cy="1587"/>
          </a:xfrm>
          <a:prstGeom prst="line">
            <a:avLst/>
          </a:prstGeom>
          <a:ln>
            <a:solidFill>
              <a:schemeClr val="tx1">
                <a:lumMod val="95000"/>
                <a:lumOff val="5000"/>
              </a:schemeClr>
            </a:solidFill>
          </a:ln>
        </p:spPr>
        <p:style>
          <a:lnRef idx="1">
            <a:schemeClr val="accent1"/>
          </a:lnRef>
          <a:fillRef idx="0">
            <a:schemeClr val="accent1"/>
          </a:fillRef>
          <a:effectRef idx="0">
            <a:schemeClr val="accent1"/>
          </a:effectRef>
          <a:fontRef idx="minor">
            <a:schemeClr val="tx1"/>
          </a:fontRef>
        </p:style>
      </p:cxnSp>
      <p:grpSp>
        <p:nvGrpSpPr>
          <p:cNvPr id="43013" name="Group 19"/>
          <p:cNvGrpSpPr>
            <a:grpSpLocks/>
          </p:cNvGrpSpPr>
          <p:nvPr/>
        </p:nvGrpSpPr>
        <p:grpSpPr bwMode="auto">
          <a:xfrm>
            <a:off x="381000" y="2438400"/>
            <a:ext cx="7000875" cy="3611563"/>
            <a:chOff x="1000125" y="2143125"/>
            <a:chExt cx="7000875" cy="3611563"/>
          </a:xfrm>
        </p:grpSpPr>
        <p:sp>
          <p:nvSpPr>
            <p:cNvPr id="8" name="Rectangle 7"/>
            <p:cNvSpPr/>
            <p:nvPr/>
          </p:nvSpPr>
          <p:spPr>
            <a:xfrm>
              <a:off x="1000125" y="2143125"/>
              <a:ext cx="2857500" cy="3571875"/>
            </a:xfrm>
            <a:prstGeom prst="rect">
              <a:avLst/>
            </a:prstGeom>
            <a:solidFill>
              <a:srgbClr val="E4D19C"/>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latin typeface="Times New Roman" pitchFamily="18" charset="0"/>
                <a:cs typeface="Times New Roman" pitchFamily="18" charset="0"/>
              </a:endParaRPr>
            </a:p>
            <a:p>
              <a:pPr algn="ctr" fontAlgn="auto">
                <a:spcBef>
                  <a:spcPts val="0"/>
                </a:spcBef>
                <a:spcAft>
                  <a:spcPts val="0"/>
                </a:spcAft>
                <a:defRPr/>
              </a:pPr>
              <a:r>
                <a:rPr lang="en-US" b="1" dirty="0">
                  <a:solidFill>
                    <a:schemeClr val="tx2">
                      <a:lumMod val="95000"/>
                      <a:lumOff val="5000"/>
                    </a:schemeClr>
                  </a:solidFill>
                  <a:cs typeface="Times New Roman" pitchFamily="18" charset="0"/>
                </a:rPr>
                <a:t>STRATEGIC PLANS</a:t>
              </a:r>
            </a:p>
            <a:p>
              <a:pPr algn="ctr" fontAlgn="auto">
                <a:spcBef>
                  <a:spcPts val="0"/>
                </a:spcBef>
                <a:spcAft>
                  <a:spcPts val="0"/>
                </a:spcAft>
                <a:defRPr/>
              </a:pPr>
              <a:endParaRPr lang="en-US" dirty="0">
                <a:latin typeface="Times New Roman" pitchFamily="18" charset="0"/>
                <a:cs typeface="Times New Roman" pitchFamily="18" charset="0"/>
              </a:endParaRPr>
            </a:p>
            <a:p>
              <a:pPr algn="ctr" fontAlgn="auto">
                <a:spcBef>
                  <a:spcPts val="0"/>
                </a:spcBef>
                <a:spcAft>
                  <a:spcPts val="0"/>
                </a:spcAft>
                <a:defRPr/>
              </a:pPr>
              <a:endParaRPr lang="en-US" dirty="0">
                <a:latin typeface="Times New Roman" pitchFamily="18" charset="0"/>
                <a:cs typeface="Times New Roman" pitchFamily="18" charset="0"/>
              </a:endParaRPr>
            </a:p>
            <a:p>
              <a:pPr algn="ctr" fontAlgn="auto">
                <a:spcBef>
                  <a:spcPts val="0"/>
                </a:spcBef>
                <a:spcAft>
                  <a:spcPts val="0"/>
                </a:spcAft>
                <a:defRPr/>
              </a:pPr>
              <a:endParaRPr lang="en-US" dirty="0">
                <a:latin typeface="Times New Roman" pitchFamily="18" charset="0"/>
                <a:cs typeface="Times New Roman" pitchFamily="18" charset="0"/>
              </a:endParaRPr>
            </a:p>
            <a:p>
              <a:pPr algn="ctr" fontAlgn="auto">
                <a:spcBef>
                  <a:spcPts val="0"/>
                </a:spcBef>
                <a:spcAft>
                  <a:spcPts val="0"/>
                </a:spcAft>
                <a:defRPr/>
              </a:pPr>
              <a:endParaRPr lang="en-US" dirty="0">
                <a:latin typeface="Times New Roman" pitchFamily="18" charset="0"/>
                <a:cs typeface="Times New Roman" pitchFamily="18" charset="0"/>
              </a:endParaRPr>
            </a:p>
            <a:p>
              <a:pPr algn="ctr" fontAlgn="auto">
                <a:spcBef>
                  <a:spcPts val="0"/>
                </a:spcBef>
                <a:spcAft>
                  <a:spcPts val="0"/>
                </a:spcAft>
                <a:defRPr/>
              </a:pPr>
              <a:endParaRPr lang="en-US" dirty="0">
                <a:latin typeface="Times New Roman" pitchFamily="18" charset="0"/>
                <a:cs typeface="Times New Roman" pitchFamily="18" charset="0"/>
              </a:endParaRPr>
            </a:p>
            <a:p>
              <a:pPr algn="ctr" fontAlgn="auto">
                <a:spcBef>
                  <a:spcPts val="0"/>
                </a:spcBef>
                <a:spcAft>
                  <a:spcPts val="0"/>
                </a:spcAft>
                <a:defRPr/>
              </a:pPr>
              <a:endParaRPr lang="en-US" dirty="0">
                <a:latin typeface="Times New Roman" pitchFamily="18" charset="0"/>
                <a:cs typeface="Times New Roman" pitchFamily="18" charset="0"/>
              </a:endParaRPr>
            </a:p>
            <a:p>
              <a:pPr algn="ctr" fontAlgn="auto">
                <a:spcBef>
                  <a:spcPts val="0"/>
                </a:spcBef>
                <a:spcAft>
                  <a:spcPts val="0"/>
                </a:spcAft>
                <a:defRPr/>
              </a:pPr>
              <a:endParaRPr lang="en-US" dirty="0">
                <a:latin typeface="Times New Roman" pitchFamily="18" charset="0"/>
                <a:cs typeface="Times New Roman" pitchFamily="18" charset="0"/>
              </a:endParaRPr>
            </a:p>
            <a:p>
              <a:pPr algn="ctr" fontAlgn="auto">
                <a:spcBef>
                  <a:spcPts val="0"/>
                </a:spcBef>
                <a:spcAft>
                  <a:spcPts val="0"/>
                </a:spcAft>
                <a:defRPr/>
              </a:pPr>
              <a:endParaRPr lang="en-US" dirty="0">
                <a:latin typeface="Times New Roman" pitchFamily="18" charset="0"/>
                <a:cs typeface="Times New Roman" pitchFamily="18" charset="0"/>
              </a:endParaRPr>
            </a:p>
            <a:p>
              <a:pPr algn="ctr" fontAlgn="auto">
                <a:spcBef>
                  <a:spcPts val="0"/>
                </a:spcBef>
                <a:spcAft>
                  <a:spcPts val="0"/>
                </a:spcAft>
                <a:defRPr/>
              </a:pPr>
              <a:r>
                <a:rPr lang="en-US" dirty="0">
                  <a:latin typeface="Times New Roman" pitchFamily="18" charset="0"/>
                  <a:cs typeface="Times New Roman" pitchFamily="18" charset="0"/>
                </a:rPr>
                <a:t>       </a:t>
              </a:r>
              <a:r>
                <a:rPr lang="en-US" b="1" dirty="0">
                  <a:solidFill>
                    <a:schemeClr val="tx2"/>
                  </a:solidFill>
                  <a:cs typeface="Times New Roman" pitchFamily="18" charset="0"/>
                </a:rPr>
                <a:t>TACTICAL PLANS</a:t>
              </a:r>
              <a:endParaRPr lang="en-US" b="1" dirty="0">
                <a:solidFill>
                  <a:schemeClr val="tx2">
                    <a:lumMod val="95000"/>
                    <a:lumOff val="5000"/>
                  </a:schemeClr>
                </a:solidFill>
                <a:cs typeface="Times New Roman" pitchFamily="18" charset="0"/>
              </a:endParaRPr>
            </a:p>
            <a:p>
              <a:pPr algn="ctr" fontAlgn="auto">
                <a:spcBef>
                  <a:spcPts val="0"/>
                </a:spcBef>
                <a:spcAft>
                  <a:spcPts val="0"/>
                </a:spcAft>
                <a:defRPr/>
              </a:pPr>
              <a:endParaRPr lang="en-US" dirty="0">
                <a:latin typeface="Times New Roman" pitchFamily="18" charset="0"/>
                <a:cs typeface="Times New Roman" pitchFamily="18" charset="0"/>
              </a:endParaRPr>
            </a:p>
          </p:txBody>
        </p:sp>
        <p:cxnSp>
          <p:nvCxnSpPr>
            <p:cNvPr id="10" name="Straight Connector 9"/>
            <p:cNvCxnSpPr/>
            <p:nvPr/>
          </p:nvCxnSpPr>
          <p:spPr>
            <a:xfrm rot="5400000">
              <a:off x="642937" y="2540001"/>
              <a:ext cx="3571875" cy="2857500"/>
            </a:xfrm>
            <a:prstGeom prst="line">
              <a:avLst/>
            </a:prstGeom>
            <a:ln>
              <a:solidFill>
                <a:schemeClr val="tx2">
                  <a:lumMod val="95000"/>
                  <a:lumOff val="5000"/>
                </a:schemeClr>
              </a:solidFill>
            </a:ln>
          </p:spPr>
          <p:style>
            <a:lnRef idx="1">
              <a:schemeClr val="accent1"/>
            </a:lnRef>
            <a:fillRef idx="0">
              <a:schemeClr val="accent1"/>
            </a:fillRef>
            <a:effectRef idx="0">
              <a:schemeClr val="accent1"/>
            </a:effectRef>
            <a:fontRef idx="minor">
              <a:schemeClr val="tx1"/>
            </a:fontRef>
          </p:style>
        </p:cxnSp>
        <p:sp>
          <p:nvSpPr>
            <p:cNvPr id="12" name="Right Triangle 11"/>
            <p:cNvSpPr/>
            <p:nvPr/>
          </p:nvSpPr>
          <p:spPr>
            <a:xfrm>
              <a:off x="3857625" y="2143125"/>
              <a:ext cx="2857500" cy="3571875"/>
            </a:xfrm>
            <a:prstGeom prst="rtTriangle">
              <a:avLst/>
            </a:prstGeom>
            <a:solidFill>
              <a:schemeClr val="accent1">
                <a:lumMod val="90000"/>
              </a:schemeClr>
            </a:solidFill>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dirty="0">
                <a:solidFill>
                  <a:schemeClr val="accent1">
                    <a:lumMod val="90000"/>
                  </a:schemeClr>
                </a:solidFill>
              </a:endParaRPr>
            </a:p>
          </p:txBody>
        </p:sp>
        <p:sp>
          <p:nvSpPr>
            <p:cNvPr id="17" name="Rectangle 16"/>
            <p:cNvSpPr/>
            <p:nvPr/>
          </p:nvSpPr>
          <p:spPr>
            <a:xfrm>
              <a:off x="4286250" y="2214563"/>
              <a:ext cx="2143125" cy="714375"/>
            </a:xfrm>
            <a:prstGeom prst="rect">
              <a:avLst/>
            </a:prstGeom>
            <a:solidFill>
              <a:schemeClr val="bg1">
                <a:lumMod val="9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b="1" dirty="0">
                  <a:solidFill>
                    <a:schemeClr val="tx1">
                      <a:lumMod val="95000"/>
                      <a:lumOff val="5000"/>
                    </a:schemeClr>
                  </a:solidFill>
                  <a:cs typeface="Times New Roman" pitchFamily="18" charset="0"/>
                </a:rPr>
                <a:t>Top-level management</a:t>
              </a:r>
            </a:p>
          </p:txBody>
        </p:sp>
        <p:sp>
          <p:nvSpPr>
            <p:cNvPr id="18" name="Rectangle 17"/>
            <p:cNvSpPr/>
            <p:nvPr/>
          </p:nvSpPr>
          <p:spPr>
            <a:xfrm>
              <a:off x="4857750" y="3643313"/>
              <a:ext cx="2214563" cy="642937"/>
            </a:xfrm>
            <a:prstGeom prst="rect">
              <a:avLst/>
            </a:prstGeom>
            <a:solidFill>
              <a:schemeClr val="bg1">
                <a:lumMod val="9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b="1" dirty="0">
                  <a:solidFill>
                    <a:schemeClr val="tx1">
                      <a:lumMod val="95000"/>
                      <a:lumOff val="5000"/>
                    </a:schemeClr>
                  </a:solidFill>
                  <a:cs typeface="Times New Roman" pitchFamily="18" charset="0"/>
                </a:rPr>
                <a:t>Middle-level management</a:t>
              </a:r>
            </a:p>
          </p:txBody>
        </p:sp>
        <p:sp>
          <p:nvSpPr>
            <p:cNvPr id="19" name="Rectangle 18"/>
            <p:cNvSpPr/>
            <p:nvPr/>
          </p:nvSpPr>
          <p:spPr>
            <a:xfrm>
              <a:off x="5857875" y="4786313"/>
              <a:ext cx="2143125" cy="571500"/>
            </a:xfrm>
            <a:prstGeom prst="rect">
              <a:avLst/>
            </a:prstGeom>
            <a:solidFill>
              <a:schemeClr val="bg1">
                <a:lumMod val="95000"/>
              </a:schemeClr>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b="1" dirty="0">
                  <a:solidFill>
                    <a:schemeClr val="tx1">
                      <a:lumMod val="95000"/>
                      <a:lumOff val="5000"/>
                    </a:schemeClr>
                  </a:solidFill>
                  <a:cs typeface="Times New Roman" pitchFamily="18" charset="0"/>
                </a:rPr>
                <a:t>First-line management</a:t>
              </a:r>
            </a:p>
          </p:txBody>
        </p:sp>
      </p:grpSp>
      <p:pic>
        <p:nvPicPr>
          <p:cNvPr id="43014" name="Picture 14" descr="project-management-page23-thumb.jpg"/>
          <p:cNvPicPr>
            <a:picLocks noChangeAspect="1"/>
          </p:cNvPicPr>
          <p:nvPr/>
        </p:nvPicPr>
        <p:blipFill>
          <a:blip r:embed="rId3"/>
          <a:srcRect/>
          <a:stretch>
            <a:fillRect/>
          </a:stretch>
        </p:blipFill>
        <p:spPr bwMode="auto">
          <a:xfrm>
            <a:off x="6858000" y="1905000"/>
            <a:ext cx="1981200" cy="2819400"/>
          </a:xfrm>
          <a:prstGeom prst="rect">
            <a:avLst/>
          </a:prstGeom>
          <a:noFill/>
          <a:ln w="9525">
            <a:noFill/>
            <a:miter lim="800000"/>
            <a:headEnd/>
            <a:tailEnd/>
          </a:ln>
        </p:spPr>
      </p:pic>
      <p:grpSp>
        <p:nvGrpSpPr>
          <p:cNvPr id="15" name="Group 14">
            <a:extLst>
              <a:ext uri="{FF2B5EF4-FFF2-40B4-BE49-F238E27FC236}">
                <a16:creationId xmlns:a16="http://schemas.microsoft.com/office/drawing/2014/main" id="{D016393F-732F-0F44-9B70-5686CA88DEF5}"/>
              </a:ext>
            </a:extLst>
          </p:cNvPr>
          <p:cNvGrpSpPr/>
          <p:nvPr/>
        </p:nvGrpSpPr>
        <p:grpSpPr>
          <a:xfrm>
            <a:off x="0" y="1"/>
            <a:ext cx="9144000" cy="763588"/>
            <a:chOff x="0" y="0"/>
            <a:chExt cx="9144000" cy="1042681"/>
          </a:xfrm>
        </p:grpSpPr>
        <p:sp>
          <p:nvSpPr>
            <p:cNvPr id="20" name="Rectangle 19">
              <a:extLst>
                <a:ext uri="{FF2B5EF4-FFF2-40B4-BE49-F238E27FC236}">
                  <a16:creationId xmlns:a16="http://schemas.microsoft.com/office/drawing/2014/main" id="{6B9245EA-F4F9-6D42-896A-CAB5A944C94A}"/>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BA03BF06-CEFC-F249-B162-0C597A1B917E}"/>
                </a:ext>
              </a:extLst>
            </p:cNvPr>
            <p:cNvPicPr>
              <a:picLocks noChangeAspect="1"/>
            </p:cNvPicPr>
            <p:nvPr/>
          </p:nvPicPr>
          <p:blipFill>
            <a:blip r:embed="rId4"/>
            <a:stretch>
              <a:fillRect/>
            </a:stretch>
          </p:blipFill>
          <p:spPr>
            <a:xfrm>
              <a:off x="134919" y="66372"/>
              <a:ext cx="606650" cy="909976"/>
            </a:xfrm>
            <a:prstGeom prst="rect">
              <a:avLst/>
            </a:prstGeom>
          </p:spPr>
        </p:pic>
      </p:grpSp>
      <p:sp>
        <p:nvSpPr>
          <p:cNvPr id="2" name="TextBox 1">
            <a:extLst>
              <a:ext uri="{FF2B5EF4-FFF2-40B4-BE49-F238E27FC236}">
                <a16:creationId xmlns:a16="http://schemas.microsoft.com/office/drawing/2014/main" id="{9E39882E-0F48-E3F8-A974-523980FD2E95}"/>
              </a:ext>
            </a:extLst>
          </p:cNvPr>
          <p:cNvSpPr txBox="1"/>
          <p:nvPr/>
        </p:nvSpPr>
        <p:spPr>
          <a:xfrm>
            <a:off x="1379987" y="141157"/>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07891671"/>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Freeform 4"/>
          <p:cNvSpPr>
            <a:spLocks noChangeArrowheads="1"/>
          </p:cNvSpPr>
          <p:nvPr/>
        </p:nvSpPr>
        <p:spPr bwMode="auto">
          <a:xfrm>
            <a:off x="0" y="1090613"/>
            <a:ext cx="1588" cy="158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cap="flat">
            <a:noFill/>
            <a:round/>
            <a:headEnd/>
            <a:tailEnd/>
          </a:ln>
        </p:spPr>
        <p:txBody>
          <a:bodyPr wrap="none" anchor="ctr"/>
          <a:lstStyle/>
          <a:p>
            <a:endParaRPr lang="en-US"/>
          </a:p>
        </p:txBody>
      </p:sp>
      <p:sp>
        <p:nvSpPr>
          <p:cNvPr id="53252" name="AutoShape 5"/>
          <p:cNvSpPr>
            <a:spLocks noChangeArrowheads="1"/>
          </p:cNvSpPr>
          <p:nvPr/>
        </p:nvSpPr>
        <p:spPr bwMode="auto">
          <a:xfrm>
            <a:off x="485775" y="1365250"/>
            <a:ext cx="8226425" cy="731838"/>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sz="2800" dirty="0">
              <a:solidFill>
                <a:srgbClr val="0070C0"/>
              </a:solidFill>
              <a:ea typeface="MS PGothic" pitchFamily="34" charset="-128"/>
            </a:endParaRPr>
          </a:p>
        </p:txBody>
      </p:sp>
      <p:grpSp>
        <p:nvGrpSpPr>
          <p:cNvPr id="10" name="Group 9">
            <a:extLst>
              <a:ext uri="{FF2B5EF4-FFF2-40B4-BE49-F238E27FC236}">
                <a16:creationId xmlns:a16="http://schemas.microsoft.com/office/drawing/2014/main" id="{1797AF61-4976-C043-92CF-6803AA22420C}"/>
              </a:ext>
            </a:extLst>
          </p:cNvPr>
          <p:cNvGrpSpPr/>
          <p:nvPr/>
        </p:nvGrpSpPr>
        <p:grpSpPr>
          <a:xfrm>
            <a:off x="0" y="0"/>
            <a:ext cx="9144000" cy="1042681"/>
            <a:chOff x="0" y="0"/>
            <a:chExt cx="9144000" cy="1042681"/>
          </a:xfrm>
        </p:grpSpPr>
        <p:sp>
          <p:nvSpPr>
            <p:cNvPr id="11" name="Rectangle 10">
              <a:extLst>
                <a:ext uri="{FF2B5EF4-FFF2-40B4-BE49-F238E27FC236}">
                  <a16:creationId xmlns:a16="http://schemas.microsoft.com/office/drawing/2014/main" id="{28E21125-C17C-4643-978A-BA1235A08BD3}"/>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E17AAAF2-A250-CF46-AFE2-197863B787EF}"/>
                </a:ext>
              </a:extLst>
            </p:cNvPr>
            <p:cNvPicPr>
              <a:picLocks noChangeAspect="1"/>
            </p:cNvPicPr>
            <p:nvPr/>
          </p:nvPicPr>
          <p:blipFill>
            <a:blip r:embed="rId3"/>
            <a:stretch>
              <a:fillRect/>
            </a:stretch>
          </p:blipFill>
          <p:spPr>
            <a:xfrm>
              <a:off x="134919" y="66372"/>
              <a:ext cx="606650" cy="909976"/>
            </a:xfrm>
            <a:prstGeom prst="rect">
              <a:avLst/>
            </a:prstGeom>
          </p:spPr>
        </p:pic>
      </p:grpSp>
      <p:sp>
        <p:nvSpPr>
          <p:cNvPr id="9" name="CustomShape 3">
            <a:extLst>
              <a:ext uri="{FF2B5EF4-FFF2-40B4-BE49-F238E27FC236}">
                <a16:creationId xmlns:a16="http://schemas.microsoft.com/office/drawing/2014/main" id="{8E5B4E01-E325-4A4F-8275-185194E18B42}"/>
              </a:ext>
            </a:extLst>
          </p:cNvPr>
          <p:cNvSpPr/>
          <p:nvPr/>
        </p:nvSpPr>
        <p:spPr>
          <a:xfrm>
            <a:off x="134918" y="1265594"/>
            <a:ext cx="5453081" cy="51816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lIns="90000" tIns="45000" rIns="90000" bIns="45000" compatLnSpc="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hangingPunct="0">
              <a:spcBef>
                <a:spcPts val="0"/>
              </a:spcBef>
              <a:spcAft>
                <a:spcPts val="0"/>
              </a:spcAft>
              <a:buClr>
                <a:srgbClr val="000000"/>
              </a:buClr>
              <a:buSzPct val="100000"/>
              <a:defRPr/>
            </a:pPr>
            <a:r>
              <a:rPr lang="en-US" sz="2800" dirty="0">
                <a:solidFill>
                  <a:schemeClr val="tx1">
                    <a:lumMod val="85000"/>
                    <a:lumOff val="15000"/>
                  </a:schemeClr>
                </a:solidFill>
                <a:latin typeface="Arial" pitchFamily="34" charset="0"/>
                <a:cs typeface="Arial" pitchFamily="34" charset="0"/>
              </a:rPr>
              <a:t>2.5.1. Goals</a:t>
            </a:r>
            <a:endParaRPr lang="en-US" sz="2800" dirty="0">
              <a:solidFill>
                <a:schemeClr val="tx1">
                  <a:lumMod val="85000"/>
                  <a:lumOff val="15000"/>
                </a:schemeClr>
              </a:solidFill>
              <a:latin typeface="Arial "/>
              <a:ea typeface="ＭＳ Ｐゴシック" pitchFamily="2"/>
              <a:cs typeface="Arial" pitchFamily="34" charset="0"/>
            </a:endParaRPr>
          </a:p>
          <a:p>
            <a:pPr algn="just" fontAlgn="auto" hangingPunct="0">
              <a:spcBef>
                <a:spcPts val="0"/>
              </a:spcBef>
              <a:spcAft>
                <a:spcPts val="0"/>
              </a:spcAft>
              <a:buClr>
                <a:srgbClr val="000000"/>
              </a:buClr>
              <a:buSzPct val="100000"/>
              <a:buFont typeface="Times New Roman" panose="02020603050405020304" pitchFamily="18" charset="0"/>
              <a:buNone/>
              <a:defRPr/>
            </a:pPr>
            <a:endParaRPr lang="en-US" sz="2000" dirty="0">
              <a:solidFill>
                <a:schemeClr val="tx1">
                  <a:lumMod val="85000"/>
                  <a:lumOff val="15000"/>
                </a:schemeClr>
              </a:solidFill>
              <a:latin typeface="Arial "/>
              <a:ea typeface="ＭＳ Ｐゴシック" pitchFamily="2"/>
              <a:cs typeface="Arial" pitchFamily="34" charset="0"/>
            </a:endParaRPr>
          </a:p>
          <a:p>
            <a:pPr lvl="1" algn="just" fontAlgn="auto">
              <a:lnSpc>
                <a:spcPct val="150000"/>
              </a:lnSpc>
              <a:spcBef>
                <a:spcPts val="600"/>
              </a:spcBef>
              <a:spcAft>
                <a:spcPts val="600"/>
              </a:spcAft>
              <a:buFont typeface="Wingdings" pitchFamily="2" charset="2"/>
              <a:buChar char="§"/>
              <a:defRPr/>
            </a:pPr>
            <a:r>
              <a:rPr lang="en-US" dirty="0">
                <a:solidFill>
                  <a:schemeClr val="tx1">
                    <a:lumMod val="85000"/>
                    <a:lumOff val="15000"/>
                  </a:schemeClr>
                </a:solidFill>
                <a:latin typeface="Arial" pitchFamily="34" charset="0"/>
                <a:cs typeface="Arial" pitchFamily="34" charset="0"/>
              </a:rPr>
              <a:t>A goal is a desired future state that an organization  attempts to achieve. It represents the long-term motivation of organization  in the legal framework and  normal market practice.</a:t>
            </a:r>
          </a:p>
          <a:p>
            <a:pPr lvl="1" algn="just" fontAlgn="auto">
              <a:lnSpc>
                <a:spcPct val="150000"/>
              </a:lnSpc>
              <a:spcBef>
                <a:spcPts val="600"/>
              </a:spcBef>
              <a:spcAft>
                <a:spcPts val="600"/>
              </a:spcAft>
              <a:buFont typeface="Wingdings" pitchFamily="2" charset="2"/>
              <a:buChar char="§"/>
              <a:defRPr/>
            </a:pPr>
            <a:r>
              <a:rPr lang="en-US" dirty="0">
                <a:solidFill>
                  <a:schemeClr val="tx1">
                    <a:lumMod val="85000"/>
                    <a:lumOff val="15000"/>
                  </a:schemeClr>
                </a:solidFill>
                <a:latin typeface="Arial" pitchFamily="34" charset="0"/>
                <a:cs typeface="Arial" pitchFamily="34" charset="0"/>
              </a:rPr>
              <a:t>To achieve the goal, it is supposed to set specific objectives and assignments</a:t>
            </a:r>
          </a:p>
          <a:p>
            <a:pPr algn="just">
              <a:buFontTx/>
              <a:buChar char="-"/>
            </a:pPr>
            <a:endParaRPr lang="en-US" sz="1400" dirty="0">
              <a:solidFill>
                <a:schemeClr val="tx1">
                  <a:lumMod val="85000"/>
                  <a:lumOff val="15000"/>
                </a:schemeClr>
              </a:solidFill>
              <a:latin typeface="Arial "/>
            </a:endParaRPr>
          </a:p>
          <a:p>
            <a:pPr algn="just" fontAlgn="auto" hangingPunct="0">
              <a:spcBef>
                <a:spcPts val="0"/>
              </a:spcBef>
              <a:spcAft>
                <a:spcPts val="0"/>
              </a:spcAft>
              <a:buClr>
                <a:srgbClr val="000000"/>
              </a:buClr>
              <a:buSzPct val="100000"/>
              <a:buFont typeface="Times New Roman" panose="02020603050405020304" pitchFamily="18" charset="0"/>
              <a:buNone/>
              <a:defRPr/>
            </a:pPr>
            <a:endParaRPr lang="en-US" sz="1400" dirty="0">
              <a:solidFill>
                <a:schemeClr val="tx1">
                  <a:lumMod val="85000"/>
                  <a:lumOff val="15000"/>
                </a:schemeClr>
              </a:solidFill>
              <a:latin typeface="Arial "/>
              <a:ea typeface="ＭＳ Ｐゴシック" pitchFamily="2"/>
              <a:cs typeface="Arial" pitchFamily="34" charset="0"/>
            </a:endParaRPr>
          </a:p>
        </p:txBody>
      </p:sp>
      <p:pic>
        <p:nvPicPr>
          <p:cNvPr id="15" name="Picture 7" descr="i4ndex.jpg">
            <a:extLst>
              <a:ext uri="{FF2B5EF4-FFF2-40B4-BE49-F238E27FC236}">
                <a16:creationId xmlns:a16="http://schemas.microsoft.com/office/drawing/2014/main" id="{8D2F39D7-B734-BD4A-81A4-01B44998618E}"/>
              </a:ext>
            </a:extLst>
          </p:cNvPr>
          <p:cNvPicPr>
            <a:picLocks noChangeAspect="1"/>
          </p:cNvPicPr>
          <p:nvPr/>
        </p:nvPicPr>
        <p:blipFill>
          <a:blip r:embed="rId4"/>
          <a:srcRect/>
          <a:stretch>
            <a:fillRect/>
          </a:stretch>
        </p:blipFill>
        <p:spPr bwMode="auto">
          <a:xfrm>
            <a:off x="6019800" y="1676400"/>
            <a:ext cx="3124200" cy="5181600"/>
          </a:xfrm>
          <a:prstGeom prst="rect">
            <a:avLst/>
          </a:prstGeom>
          <a:noFill/>
          <a:ln w="9525">
            <a:noFill/>
            <a:miter lim="800000"/>
            <a:headEnd/>
            <a:tailEnd/>
          </a:ln>
        </p:spPr>
      </p:pic>
      <p:sp>
        <p:nvSpPr>
          <p:cNvPr id="2" name="TextBox 1">
            <a:extLst>
              <a:ext uri="{FF2B5EF4-FFF2-40B4-BE49-F238E27FC236}">
                <a16:creationId xmlns:a16="http://schemas.microsoft.com/office/drawing/2014/main" id="{A5889FA2-6167-CCB1-1A07-87D3BD17C170}"/>
              </a:ext>
            </a:extLst>
          </p:cNvPr>
          <p:cNvSpPr txBox="1"/>
          <p:nvPr/>
        </p:nvSpPr>
        <p:spPr>
          <a:xfrm>
            <a:off x="1379987" y="281817"/>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742612451"/>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Freeform 4"/>
          <p:cNvSpPr>
            <a:spLocks noChangeArrowheads="1"/>
          </p:cNvSpPr>
          <p:nvPr/>
        </p:nvSpPr>
        <p:spPr bwMode="auto">
          <a:xfrm>
            <a:off x="0" y="1090613"/>
            <a:ext cx="1588" cy="158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cap="flat">
            <a:noFill/>
            <a:round/>
            <a:headEnd/>
            <a:tailEnd/>
          </a:ln>
        </p:spPr>
        <p:txBody>
          <a:bodyPr wrap="none" anchor="ctr"/>
          <a:lstStyle/>
          <a:p>
            <a:endParaRPr lang="en-US"/>
          </a:p>
        </p:txBody>
      </p:sp>
      <p:sp>
        <p:nvSpPr>
          <p:cNvPr id="53252" name="AutoShape 5"/>
          <p:cNvSpPr>
            <a:spLocks noChangeArrowheads="1"/>
          </p:cNvSpPr>
          <p:nvPr/>
        </p:nvSpPr>
        <p:spPr bwMode="auto">
          <a:xfrm>
            <a:off x="485775" y="1365250"/>
            <a:ext cx="8226425" cy="731838"/>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sz="2800" dirty="0">
              <a:solidFill>
                <a:srgbClr val="0070C0"/>
              </a:solidFill>
              <a:ea typeface="MS PGothic" pitchFamily="34" charset="-128"/>
            </a:endParaRPr>
          </a:p>
        </p:txBody>
      </p:sp>
      <p:grpSp>
        <p:nvGrpSpPr>
          <p:cNvPr id="10" name="Group 9">
            <a:extLst>
              <a:ext uri="{FF2B5EF4-FFF2-40B4-BE49-F238E27FC236}">
                <a16:creationId xmlns:a16="http://schemas.microsoft.com/office/drawing/2014/main" id="{1797AF61-4976-C043-92CF-6803AA22420C}"/>
              </a:ext>
            </a:extLst>
          </p:cNvPr>
          <p:cNvGrpSpPr/>
          <p:nvPr/>
        </p:nvGrpSpPr>
        <p:grpSpPr>
          <a:xfrm>
            <a:off x="0" y="0"/>
            <a:ext cx="9144000" cy="1042681"/>
            <a:chOff x="0" y="0"/>
            <a:chExt cx="9144000" cy="1042681"/>
          </a:xfrm>
        </p:grpSpPr>
        <p:sp>
          <p:nvSpPr>
            <p:cNvPr id="11" name="Rectangle 10">
              <a:extLst>
                <a:ext uri="{FF2B5EF4-FFF2-40B4-BE49-F238E27FC236}">
                  <a16:creationId xmlns:a16="http://schemas.microsoft.com/office/drawing/2014/main" id="{28E21125-C17C-4643-978A-BA1235A08BD3}"/>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3" name="Picture 12">
              <a:extLst>
                <a:ext uri="{FF2B5EF4-FFF2-40B4-BE49-F238E27FC236}">
                  <a16:creationId xmlns:a16="http://schemas.microsoft.com/office/drawing/2014/main" id="{E17AAAF2-A250-CF46-AFE2-197863B787EF}"/>
                </a:ext>
              </a:extLst>
            </p:cNvPr>
            <p:cNvPicPr>
              <a:picLocks noChangeAspect="1"/>
            </p:cNvPicPr>
            <p:nvPr/>
          </p:nvPicPr>
          <p:blipFill>
            <a:blip r:embed="rId3"/>
            <a:stretch>
              <a:fillRect/>
            </a:stretch>
          </p:blipFill>
          <p:spPr>
            <a:xfrm>
              <a:off x="134919" y="66372"/>
              <a:ext cx="606650" cy="909976"/>
            </a:xfrm>
            <a:prstGeom prst="rect">
              <a:avLst/>
            </a:prstGeom>
          </p:spPr>
        </p:pic>
      </p:grpSp>
      <p:sp>
        <p:nvSpPr>
          <p:cNvPr id="9" name="CustomShape 3">
            <a:extLst>
              <a:ext uri="{FF2B5EF4-FFF2-40B4-BE49-F238E27FC236}">
                <a16:creationId xmlns:a16="http://schemas.microsoft.com/office/drawing/2014/main" id="{8E5B4E01-E325-4A4F-8275-185194E18B42}"/>
              </a:ext>
            </a:extLst>
          </p:cNvPr>
          <p:cNvSpPr/>
          <p:nvPr/>
        </p:nvSpPr>
        <p:spPr>
          <a:xfrm>
            <a:off x="134918" y="1265594"/>
            <a:ext cx="5453081" cy="5181600"/>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lIns="90000" tIns="45000" rIns="90000" bIns="45000" compatLnSpc="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fontAlgn="auto" hangingPunct="0">
              <a:spcBef>
                <a:spcPts val="0"/>
              </a:spcBef>
              <a:spcAft>
                <a:spcPts val="0"/>
              </a:spcAft>
              <a:buClr>
                <a:srgbClr val="000000"/>
              </a:buClr>
              <a:buSzPct val="100000"/>
              <a:defRPr/>
            </a:pPr>
            <a:r>
              <a:rPr lang="en-US" sz="2800" dirty="0">
                <a:solidFill>
                  <a:schemeClr val="tx1">
                    <a:lumMod val="85000"/>
                    <a:lumOff val="15000"/>
                  </a:schemeClr>
                </a:solidFill>
                <a:latin typeface="Arial" pitchFamily="34" charset="0"/>
                <a:cs typeface="Arial" pitchFamily="34" charset="0"/>
              </a:rPr>
              <a:t>2.5.2. Objectives</a:t>
            </a:r>
            <a:endParaRPr lang="en-US" sz="2800" dirty="0">
              <a:solidFill>
                <a:schemeClr val="tx1">
                  <a:lumMod val="85000"/>
                  <a:lumOff val="15000"/>
                </a:schemeClr>
              </a:solidFill>
              <a:latin typeface="Arial "/>
              <a:ea typeface="ＭＳ Ｐゴシック" pitchFamily="2"/>
              <a:cs typeface="Arial" pitchFamily="34" charset="0"/>
            </a:endParaRPr>
          </a:p>
          <a:p>
            <a:pPr algn="just" fontAlgn="auto" hangingPunct="0">
              <a:spcBef>
                <a:spcPts val="0"/>
              </a:spcBef>
              <a:spcAft>
                <a:spcPts val="0"/>
              </a:spcAft>
              <a:buClr>
                <a:srgbClr val="000000"/>
              </a:buClr>
              <a:buSzPct val="100000"/>
              <a:buFont typeface="Times New Roman" panose="02020603050405020304" pitchFamily="18" charset="0"/>
              <a:buNone/>
              <a:defRPr/>
            </a:pPr>
            <a:endParaRPr lang="en-US" sz="2000" dirty="0">
              <a:solidFill>
                <a:schemeClr val="tx1">
                  <a:lumMod val="85000"/>
                  <a:lumOff val="15000"/>
                </a:schemeClr>
              </a:solidFill>
              <a:latin typeface="Arial "/>
              <a:ea typeface="ＭＳ Ｐゴシック" pitchFamily="2"/>
              <a:cs typeface="Arial" pitchFamily="34" charset="0"/>
            </a:endParaRPr>
          </a:p>
          <a:p>
            <a:pPr lvl="1" algn="just">
              <a:lnSpc>
                <a:spcPct val="130000"/>
              </a:lnSpc>
              <a:spcBef>
                <a:spcPts val="600"/>
              </a:spcBef>
              <a:spcAft>
                <a:spcPts val="600"/>
              </a:spcAft>
              <a:buFont typeface="Wingdings" pitchFamily="2" charset="2"/>
              <a:buChar char="ü"/>
            </a:pPr>
            <a:r>
              <a:rPr lang="en-US" dirty="0">
                <a:solidFill>
                  <a:schemeClr val="tx1">
                    <a:lumMod val="85000"/>
                    <a:lumOff val="15000"/>
                  </a:schemeClr>
                </a:solidFill>
              </a:rPr>
              <a:t>Objectives  imply concrete attainments that can be achieved by following a certain number of steps.</a:t>
            </a:r>
          </a:p>
          <a:p>
            <a:pPr lvl="1" algn="just">
              <a:lnSpc>
                <a:spcPct val="130000"/>
              </a:lnSpc>
              <a:spcBef>
                <a:spcPts val="600"/>
              </a:spcBef>
              <a:spcAft>
                <a:spcPts val="600"/>
              </a:spcAft>
              <a:buFont typeface="Wingdings" pitchFamily="2" charset="2"/>
              <a:buChar char="ü"/>
            </a:pPr>
            <a:r>
              <a:rPr lang="en-US" dirty="0">
                <a:solidFill>
                  <a:schemeClr val="tx1">
                    <a:lumMod val="85000"/>
                    <a:lumOff val="15000"/>
                  </a:schemeClr>
                </a:solidFill>
              </a:rPr>
              <a:t>Each division in an organization has specific objectives</a:t>
            </a:r>
            <a:r>
              <a:rPr lang="en-US" dirty="0">
                <a:solidFill>
                  <a:schemeClr val="tx1">
                    <a:lumMod val="85000"/>
                    <a:lumOff val="15000"/>
                  </a:schemeClr>
                </a:solidFill>
                <a:sym typeface="Wingdings" pitchFamily="2" charset="2"/>
              </a:rPr>
              <a:t> harmonious combination of general objectives and specific ones.</a:t>
            </a:r>
            <a:endParaRPr lang="en-US" dirty="0">
              <a:solidFill>
                <a:schemeClr val="tx1">
                  <a:lumMod val="85000"/>
                  <a:lumOff val="15000"/>
                </a:schemeClr>
              </a:solidFill>
            </a:endParaRPr>
          </a:p>
          <a:p>
            <a:pPr lvl="1" algn="just">
              <a:lnSpc>
                <a:spcPct val="130000"/>
              </a:lnSpc>
              <a:spcBef>
                <a:spcPts val="600"/>
              </a:spcBef>
              <a:spcAft>
                <a:spcPts val="600"/>
              </a:spcAft>
              <a:buFont typeface="Wingdings" pitchFamily="2" charset="2"/>
              <a:buChar char="ü"/>
            </a:pPr>
            <a:r>
              <a:rPr lang="en-US" dirty="0" err="1">
                <a:solidFill>
                  <a:schemeClr val="tx1">
                    <a:lumMod val="85000"/>
                    <a:lumOff val="15000"/>
                  </a:schemeClr>
                </a:solidFill>
              </a:rPr>
              <a:t>Objecitves</a:t>
            </a:r>
            <a:r>
              <a:rPr lang="en-US" dirty="0">
                <a:solidFill>
                  <a:schemeClr val="tx1">
                    <a:lumMod val="85000"/>
                    <a:lumOff val="15000"/>
                  </a:schemeClr>
                </a:solidFill>
              </a:rPr>
              <a:t> vary  from period to period, from simple to complex in relation to organizational life cycle</a:t>
            </a:r>
          </a:p>
          <a:p>
            <a:pPr algn="just">
              <a:buFontTx/>
              <a:buChar char="-"/>
            </a:pPr>
            <a:endParaRPr lang="en-US" sz="1400" dirty="0">
              <a:solidFill>
                <a:schemeClr val="tx1">
                  <a:lumMod val="85000"/>
                  <a:lumOff val="15000"/>
                </a:schemeClr>
              </a:solidFill>
              <a:latin typeface="Arial "/>
            </a:endParaRPr>
          </a:p>
          <a:p>
            <a:pPr algn="just" fontAlgn="auto" hangingPunct="0">
              <a:spcBef>
                <a:spcPts val="0"/>
              </a:spcBef>
              <a:spcAft>
                <a:spcPts val="0"/>
              </a:spcAft>
              <a:buClr>
                <a:srgbClr val="000000"/>
              </a:buClr>
              <a:buSzPct val="100000"/>
              <a:buFont typeface="Times New Roman" panose="02020603050405020304" pitchFamily="18" charset="0"/>
              <a:buNone/>
              <a:defRPr/>
            </a:pPr>
            <a:endParaRPr lang="en-US" sz="1400" dirty="0">
              <a:solidFill>
                <a:schemeClr val="tx1">
                  <a:lumMod val="85000"/>
                  <a:lumOff val="15000"/>
                </a:schemeClr>
              </a:solidFill>
              <a:latin typeface="Arial "/>
              <a:ea typeface="ＭＳ Ｐゴシック" pitchFamily="2"/>
              <a:cs typeface="Arial" pitchFamily="34" charset="0"/>
            </a:endParaRPr>
          </a:p>
        </p:txBody>
      </p:sp>
      <p:pic>
        <p:nvPicPr>
          <p:cNvPr id="14" name="Picture 1">
            <a:extLst>
              <a:ext uri="{FF2B5EF4-FFF2-40B4-BE49-F238E27FC236}">
                <a16:creationId xmlns:a16="http://schemas.microsoft.com/office/drawing/2014/main" id="{5A7E69CF-7DF1-764E-9877-41ECF19BBC21}"/>
              </a:ext>
            </a:extLst>
          </p:cNvPr>
          <p:cNvPicPr>
            <a:picLocks noChangeAspect="1"/>
          </p:cNvPicPr>
          <p:nvPr/>
        </p:nvPicPr>
        <p:blipFill>
          <a:blip r:embed="rId4"/>
          <a:srcRect/>
          <a:stretch>
            <a:fillRect/>
          </a:stretch>
        </p:blipFill>
        <p:spPr bwMode="auto">
          <a:xfrm>
            <a:off x="5886469" y="2628284"/>
            <a:ext cx="3122613" cy="3287713"/>
          </a:xfrm>
          <a:prstGeom prst="rect">
            <a:avLst/>
          </a:prstGeom>
          <a:noFill/>
          <a:ln w="9525">
            <a:noFill/>
            <a:miter lim="800000"/>
            <a:headEnd/>
            <a:tailEnd/>
          </a:ln>
        </p:spPr>
      </p:pic>
      <p:sp>
        <p:nvSpPr>
          <p:cNvPr id="2" name="TextBox 1">
            <a:extLst>
              <a:ext uri="{FF2B5EF4-FFF2-40B4-BE49-F238E27FC236}">
                <a16:creationId xmlns:a16="http://schemas.microsoft.com/office/drawing/2014/main" id="{BD42672A-BAB2-AC9B-9354-0458E2E6928C}"/>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768089"/>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3" name="Content Placeholder 2"/>
          <p:cNvSpPr>
            <a:spLocks noGrp="1"/>
          </p:cNvSpPr>
          <p:nvPr>
            <p:ph idx="1"/>
          </p:nvPr>
        </p:nvSpPr>
        <p:spPr>
          <a:xfrm>
            <a:off x="1" y="1872867"/>
            <a:ext cx="4010140" cy="3964132"/>
          </a:xfrm>
        </p:spPr>
        <p:txBody>
          <a:bodyPr>
            <a:noAutofit/>
          </a:bodyPr>
          <a:lstStyle/>
          <a:p>
            <a:pPr>
              <a:lnSpc>
                <a:spcPct val="120000"/>
              </a:lnSpc>
              <a:spcBef>
                <a:spcPts val="600"/>
              </a:spcBef>
            </a:pPr>
            <a:r>
              <a:rPr lang="vi-VN" sz="2400" dirty="0">
                <a:solidFill>
                  <a:srgbClr val="FF0000"/>
                </a:solidFill>
                <a:latin typeface="Tahoma" pitchFamily="34" charset="0"/>
                <a:ea typeface="Tahoma" pitchFamily="34" charset="0"/>
                <a:cs typeface="Tahoma" pitchFamily="34" charset="0"/>
              </a:rPr>
              <a:t>Classification</a:t>
            </a:r>
          </a:p>
          <a:p>
            <a:pPr marL="342900" indent="-342900" algn="just">
              <a:lnSpc>
                <a:spcPct val="120000"/>
              </a:lnSpc>
              <a:spcBef>
                <a:spcPts val="600"/>
              </a:spcBef>
              <a:buFont typeface="Arial" panose="020B0604020202020204" pitchFamily="34" charset="0"/>
              <a:buChar char="•"/>
            </a:pPr>
            <a:r>
              <a:rPr lang="vi-VN" dirty="0">
                <a:latin typeface="Tahoma" pitchFamily="34" charset="0"/>
                <a:ea typeface="Tahoma" pitchFamily="34" charset="0"/>
                <a:cs typeface="Tahoma" pitchFamily="34" charset="0"/>
              </a:rPr>
              <a:t>Timeframe: </a:t>
            </a:r>
            <a:r>
              <a:rPr lang="vi-VN" b="0" dirty="0">
                <a:latin typeface="Tahoma" pitchFamily="34" charset="0"/>
                <a:ea typeface="Tahoma" pitchFamily="34" charset="0"/>
                <a:cs typeface="Tahoma" pitchFamily="34" charset="0"/>
              </a:rPr>
              <a:t>short-term, long- term</a:t>
            </a:r>
            <a:endParaRPr lang="en-US" b="0" dirty="0">
              <a:latin typeface="Tahoma" pitchFamily="34" charset="0"/>
              <a:ea typeface="Tahoma" pitchFamily="34" charset="0"/>
              <a:cs typeface="Tahoma" pitchFamily="34" charset="0"/>
            </a:endParaRPr>
          </a:p>
          <a:p>
            <a:pPr marL="342900" indent="-342900" algn="just">
              <a:lnSpc>
                <a:spcPct val="120000"/>
              </a:lnSpc>
              <a:spcBef>
                <a:spcPts val="600"/>
              </a:spcBef>
              <a:buFont typeface="Arial" panose="020B0604020202020204" pitchFamily="34" charset="0"/>
              <a:buChar char="•"/>
            </a:pPr>
            <a:r>
              <a:rPr lang="vi-VN" dirty="0">
                <a:latin typeface="Tahoma" pitchFamily="34" charset="0"/>
                <a:ea typeface="Tahoma" pitchFamily="34" charset="0"/>
                <a:cs typeface="Tahoma" pitchFamily="34" charset="0"/>
              </a:rPr>
              <a:t>Management level of issuance: </a:t>
            </a:r>
            <a:r>
              <a:rPr lang="vi-VN" b="0" dirty="0">
                <a:latin typeface="Tahoma" pitchFamily="34" charset="0"/>
                <a:ea typeface="Tahoma" pitchFamily="34" charset="0"/>
                <a:cs typeface="Tahoma" pitchFamily="34" charset="0"/>
              </a:rPr>
              <a:t>Strategic and operational</a:t>
            </a:r>
            <a:endParaRPr lang="en-US" sz="1800" dirty="0">
              <a:solidFill>
                <a:srgbClr val="0070C0"/>
              </a:solidFill>
            </a:endParaRPr>
          </a:p>
        </p:txBody>
      </p:sp>
      <p:pic>
        <p:nvPicPr>
          <p:cNvPr id="9" name="Picture 8" descr="5726853059_521722f05f.jpg"/>
          <p:cNvPicPr>
            <a:picLocks noChangeAspect="1"/>
          </p:cNvPicPr>
          <p:nvPr/>
        </p:nvPicPr>
        <p:blipFill>
          <a:blip r:embed="rId4"/>
          <a:stretch>
            <a:fillRect/>
          </a:stretch>
        </p:blipFill>
        <p:spPr>
          <a:xfrm>
            <a:off x="3639885" y="2205957"/>
            <a:ext cx="5504115" cy="3291460"/>
          </a:xfrm>
          <a:prstGeom prst="rect">
            <a:avLst/>
          </a:prstGeom>
        </p:spPr>
      </p:pic>
      <p:sp>
        <p:nvSpPr>
          <p:cNvPr id="2" name="TextBox 1">
            <a:extLst>
              <a:ext uri="{FF2B5EF4-FFF2-40B4-BE49-F238E27FC236}">
                <a16:creationId xmlns:a16="http://schemas.microsoft.com/office/drawing/2014/main" id="{73E32B5C-A04E-E840-5532-361220C44143}"/>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12454887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289285"/>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2.5.2. OBJECTIVES</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134919" y="1331966"/>
            <a:ext cx="5431316" cy="3829346"/>
          </a:xfrm>
        </p:spPr>
        <p:txBody>
          <a:bodyPr>
            <a:noAutofit/>
          </a:bodyPr>
          <a:lstStyle/>
          <a:p>
            <a:pPr>
              <a:lnSpc>
                <a:spcPct val="120000"/>
              </a:lnSpc>
              <a:spcBef>
                <a:spcPts val="600"/>
              </a:spcBef>
            </a:pPr>
            <a:r>
              <a:rPr lang="en-US" sz="2800" b="0" i="0" u="none" strike="noStrike" dirty="0">
                <a:solidFill>
                  <a:srgbClr val="374151"/>
                </a:solidFill>
                <a:effectLst/>
                <a:latin typeface="Söhne"/>
              </a:rPr>
              <a:t>Ensure the alignment of objectives</a:t>
            </a:r>
            <a:endParaRPr lang="en-US" sz="2800" dirty="0">
              <a:solidFill>
                <a:srgbClr val="0070C0"/>
              </a:solidFill>
            </a:endParaRPr>
          </a:p>
        </p:txBody>
      </p:sp>
      <p:graphicFrame>
        <p:nvGraphicFramePr>
          <p:cNvPr id="9" name="Content Placeholder 3"/>
          <p:cNvGraphicFramePr>
            <a:graphicFrameLocks/>
          </p:cNvGraphicFramePr>
          <p:nvPr>
            <p:extLst>
              <p:ext uri="{D42A27DB-BD31-4B8C-83A1-F6EECF244321}">
                <p14:modId xmlns:p14="http://schemas.microsoft.com/office/powerpoint/2010/main" val="2682485742"/>
              </p:ext>
            </p:extLst>
          </p:nvPr>
        </p:nvGraphicFramePr>
        <p:xfrm>
          <a:off x="419725" y="2659967"/>
          <a:ext cx="8199619" cy="3795916"/>
        </p:xfrm>
        <a:graphic>
          <a:graphicData uri="http://schemas.openxmlformats.org/drawingml/2006/table">
            <a:tbl>
              <a:tblPr>
                <a:effectLst>
                  <a:outerShdw blurRad="50800" dist="38100" dir="2700000" algn="tl" rotWithShape="0">
                    <a:prstClr val="black">
                      <a:alpha val="40000"/>
                    </a:prstClr>
                  </a:outerShdw>
                </a:effectLst>
              </a:tblPr>
              <a:tblGrid>
                <a:gridCol w="2704466">
                  <a:extLst>
                    <a:ext uri="{9D8B030D-6E8A-4147-A177-3AD203B41FA5}">
                      <a16:colId xmlns:a16="http://schemas.microsoft.com/office/drawing/2014/main" val="20000"/>
                    </a:ext>
                  </a:extLst>
                </a:gridCol>
                <a:gridCol w="5495153">
                  <a:extLst>
                    <a:ext uri="{9D8B030D-6E8A-4147-A177-3AD203B41FA5}">
                      <a16:colId xmlns:a16="http://schemas.microsoft.com/office/drawing/2014/main" val="20001"/>
                    </a:ext>
                  </a:extLst>
                </a:gridCol>
              </a:tblGrid>
              <a:tr h="752324">
                <a:tc>
                  <a:txBody>
                    <a:bodyPr/>
                    <a:lstStyle/>
                    <a:p>
                      <a:pPr marL="0" marR="0" lvl="0" indent="0" algn="just" defTabSz="914400" rtl="0" eaLnBrk="1" fontAlgn="base" latinLnBrk="0" hangingPunct="1">
                        <a:lnSpc>
                          <a:spcPct val="120000"/>
                        </a:lnSpc>
                        <a:spcBef>
                          <a:spcPts val="600"/>
                        </a:spcBef>
                        <a:spcAft>
                          <a:spcPts val="600"/>
                        </a:spcAft>
                        <a:buClrTx/>
                        <a:buSzTx/>
                        <a:buFontTx/>
                        <a:buNone/>
                        <a:tabLst/>
                      </a:pPr>
                      <a:r>
                        <a:rPr kumimoji="0" lang="en-US" sz="1800" b="0" i="0" u="none" strike="noStrike" cap="none" normalizeH="0" baseline="0" dirty="0">
                          <a:ln>
                            <a:noFill/>
                          </a:ln>
                          <a:solidFill>
                            <a:schemeClr val="tx1"/>
                          </a:solidFill>
                          <a:effectLst/>
                          <a:latin typeface="+mn-lt"/>
                          <a:cs typeface="Times New Roman" pitchFamily="18" charset="0"/>
                        </a:rPr>
                        <a:t>Company</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3">
                        <a:lumMod val="20000"/>
                        <a:lumOff val="80000"/>
                      </a:schemeClr>
                    </a:solidFill>
                  </a:tcPr>
                </a:tc>
                <a:tc>
                  <a:txBody>
                    <a:bodyPr/>
                    <a:lstStyle/>
                    <a:p>
                      <a:pPr marL="0" marR="0" lvl="0" indent="0" algn="just" defTabSz="914400" rtl="0" eaLnBrk="1" fontAlgn="base" latinLnBrk="0" hangingPunct="1">
                        <a:lnSpc>
                          <a:spcPct val="120000"/>
                        </a:lnSpc>
                        <a:spcBef>
                          <a:spcPts val="600"/>
                        </a:spcBef>
                        <a:spcAft>
                          <a:spcPts val="600"/>
                        </a:spcAft>
                        <a:buClrTx/>
                        <a:buSzTx/>
                        <a:buFontTx/>
                        <a:buNone/>
                        <a:tabLst/>
                      </a:pPr>
                      <a:r>
                        <a:rPr kumimoji="0" lang="en-US" sz="1800" b="0" i="0" u="none" strike="noStrike" cap="none" normalizeH="0" baseline="0" dirty="0">
                          <a:ln>
                            <a:noFill/>
                          </a:ln>
                          <a:solidFill>
                            <a:schemeClr val="tx1"/>
                          </a:solidFill>
                          <a:effectLst/>
                          <a:latin typeface="+mn-lt"/>
                          <a:cs typeface="Times New Roman" pitchFamily="18" charset="0"/>
                        </a:rPr>
                        <a:t>Increase profit by 8% compared </a:t>
                      </a:r>
                      <a:r>
                        <a:rPr kumimoji="0" lang="en-US" sz="1800" b="0" i="0" u="none" strike="noStrike" cap="none" normalizeH="0" baseline="0">
                          <a:ln>
                            <a:noFill/>
                          </a:ln>
                          <a:solidFill>
                            <a:schemeClr val="tx1"/>
                          </a:solidFill>
                          <a:effectLst/>
                          <a:latin typeface="+mn-lt"/>
                          <a:cs typeface="Times New Roman" pitchFamily="18" charset="0"/>
                        </a:rPr>
                        <a:t>to 2024</a:t>
                      </a:r>
                      <a:endParaRPr kumimoji="0" lang="en-US" sz="1800" b="0" i="0" u="none" strike="noStrike" cap="none" normalizeH="0" baseline="0" dirty="0">
                        <a:ln>
                          <a:noFill/>
                        </a:ln>
                        <a:solidFill>
                          <a:schemeClr val="tx1"/>
                        </a:solidFill>
                        <a:effectLst/>
                        <a:latin typeface="+mn-lt"/>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3">
                        <a:lumMod val="20000"/>
                        <a:lumOff val="80000"/>
                      </a:schemeClr>
                    </a:solidFill>
                  </a:tcPr>
                </a:tc>
                <a:extLst>
                  <a:ext uri="{0D108BD9-81ED-4DB2-BD59-A6C34878D82A}">
                    <a16:rowId xmlns:a16="http://schemas.microsoft.com/office/drawing/2014/main" val="10000"/>
                  </a:ext>
                </a:extLst>
              </a:tr>
              <a:tr h="1145634">
                <a:tc>
                  <a:txBody>
                    <a:bodyPr/>
                    <a:lstStyle/>
                    <a:p>
                      <a:pPr marL="0" marR="0" lvl="0" indent="0" algn="just" defTabSz="914400" rtl="0" eaLnBrk="1" fontAlgn="base" latinLnBrk="0" hangingPunct="1">
                        <a:lnSpc>
                          <a:spcPct val="120000"/>
                        </a:lnSpc>
                        <a:spcBef>
                          <a:spcPts val="600"/>
                        </a:spcBef>
                        <a:spcAft>
                          <a:spcPts val="600"/>
                        </a:spcAft>
                        <a:buClrTx/>
                        <a:buSzTx/>
                        <a:buFontTx/>
                        <a:buNone/>
                        <a:tabLst/>
                      </a:pPr>
                      <a:r>
                        <a:rPr lang="en-US" sz="1800" b="0" i="0" u="none" strike="noStrike" kern="1200" dirty="0">
                          <a:solidFill>
                            <a:schemeClr val="tx1"/>
                          </a:solidFill>
                          <a:effectLst/>
                          <a:latin typeface="+mn-lt"/>
                          <a:ea typeface="+mn-ea"/>
                          <a:cs typeface="+mn-cs"/>
                        </a:rPr>
                        <a:t>Fabric Manufacturing Plant</a:t>
                      </a:r>
                      <a:endParaRPr kumimoji="0" lang="en-US" sz="1800" b="0" i="0" u="none" strike="noStrike" cap="none" normalizeH="0" baseline="0" dirty="0">
                        <a:ln>
                          <a:noFill/>
                        </a:ln>
                        <a:solidFill>
                          <a:schemeClr val="tx1"/>
                        </a:solidFill>
                        <a:effectLst/>
                        <a:latin typeface="+mn-lt"/>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3">
                        <a:lumMod val="20000"/>
                        <a:lumOff val="80000"/>
                      </a:schemeClr>
                    </a:solidFill>
                  </a:tcPr>
                </a:tc>
                <a:tc>
                  <a:txBody>
                    <a:bodyPr/>
                    <a:lstStyle/>
                    <a:p>
                      <a:pPr marL="0" marR="0" lvl="0" indent="0" algn="just" defTabSz="914400" rtl="0" eaLnBrk="1" fontAlgn="base" latinLnBrk="0" hangingPunct="1">
                        <a:lnSpc>
                          <a:spcPct val="120000"/>
                        </a:lnSpc>
                        <a:spcBef>
                          <a:spcPts val="600"/>
                        </a:spcBef>
                        <a:spcAft>
                          <a:spcPts val="600"/>
                        </a:spcAft>
                        <a:buClrTx/>
                        <a:buSzTx/>
                        <a:buFontTx/>
                        <a:buNone/>
                        <a:tabLst/>
                      </a:pPr>
                      <a:r>
                        <a:rPr kumimoji="0" lang="en-US" sz="1800" b="0" i="0" u="none" strike="noStrike" cap="none" normalizeH="0" baseline="0" dirty="0">
                          <a:ln>
                            <a:noFill/>
                          </a:ln>
                          <a:solidFill>
                            <a:schemeClr val="tx1"/>
                          </a:solidFill>
                          <a:effectLst/>
                          <a:latin typeface="+mn-lt"/>
                          <a:cs typeface="Times New Roman" pitchFamily="18" charset="0"/>
                        </a:rPr>
                        <a:t>Increase production capacity of the manufacturing line by an additional 3000 tons. Increase revenue by 1.5 billion VND</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3">
                        <a:lumMod val="20000"/>
                        <a:lumOff val="80000"/>
                      </a:schemeClr>
                    </a:solidFill>
                  </a:tcPr>
                </a:tc>
                <a:extLst>
                  <a:ext uri="{0D108BD9-81ED-4DB2-BD59-A6C34878D82A}">
                    <a16:rowId xmlns:a16="http://schemas.microsoft.com/office/drawing/2014/main" val="10001"/>
                  </a:ext>
                </a:extLst>
              </a:tr>
              <a:tr h="1145634">
                <a:tc>
                  <a:txBody>
                    <a:bodyPr/>
                    <a:lstStyle/>
                    <a:p>
                      <a:pPr marL="0" marR="0" lvl="0" indent="0" algn="just" defTabSz="914400" rtl="0" eaLnBrk="1" fontAlgn="base" latinLnBrk="0" hangingPunct="1">
                        <a:lnSpc>
                          <a:spcPct val="120000"/>
                        </a:lnSpc>
                        <a:spcBef>
                          <a:spcPts val="600"/>
                        </a:spcBef>
                        <a:spcAft>
                          <a:spcPts val="600"/>
                        </a:spcAft>
                        <a:buClrTx/>
                        <a:buSzTx/>
                        <a:buFontTx/>
                        <a:buNone/>
                        <a:tabLst/>
                      </a:pPr>
                      <a:r>
                        <a:rPr kumimoji="0" lang="en-US" sz="1800" b="0" i="0" u="none" strike="noStrike" cap="none" normalizeH="0" baseline="0" dirty="0">
                          <a:ln>
                            <a:noFill/>
                          </a:ln>
                          <a:solidFill>
                            <a:schemeClr val="tx1"/>
                          </a:solidFill>
                          <a:effectLst/>
                          <a:latin typeface="+mn-lt"/>
                          <a:cs typeface="Times New Roman" pitchFamily="18" charset="0"/>
                        </a:rPr>
                        <a:t>Technical department</a:t>
                      </a: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3">
                        <a:lumMod val="20000"/>
                        <a:lumOff val="80000"/>
                      </a:schemeClr>
                    </a:solidFill>
                  </a:tcPr>
                </a:tc>
                <a:tc>
                  <a:txBody>
                    <a:bodyPr/>
                    <a:lstStyle/>
                    <a:p>
                      <a:pPr marL="0" marR="0" lvl="0" indent="0" algn="just" defTabSz="914400" rtl="0" eaLnBrk="1" fontAlgn="base" latinLnBrk="0" hangingPunct="1">
                        <a:lnSpc>
                          <a:spcPct val="120000"/>
                        </a:lnSpc>
                        <a:spcBef>
                          <a:spcPts val="600"/>
                        </a:spcBef>
                        <a:spcAft>
                          <a:spcPts val="600"/>
                        </a:spcAft>
                        <a:buClrTx/>
                        <a:buSzTx/>
                        <a:buFontTx/>
                        <a:buNone/>
                        <a:tabLst/>
                      </a:pPr>
                      <a:r>
                        <a:rPr lang="en-US" sz="1800" b="0" i="0" u="none" strike="noStrike" kern="1200" dirty="0">
                          <a:solidFill>
                            <a:schemeClr val="tx1"/>
                          </a:solidFill>
                          <a:effectLst/>
                          <a:latin typeface="+mn-lt"/>
                          <a:ea typeface="+mn-ea"/>
                          <a:cs typeface="+mn-cs"/>
                        </a:rPr>
                        <a:t>Increase equipment operational time to 85% and maintain machinery maintenance costs.</a:t>
                      </a:r>
                      <a:endParaRPr kumimoji="0" lang="en-US" sz="1800" b="0" i="0" u="none" strike="noStrike" cap="none" normalizeH="0" baseline="0" dirty="0">
                        <a:ln>
                          <a:noFill/>
                        </a:ln>
                        <a:solidFill>
                          <a:schemeClr val="tx1"/>
                        </a:solidFill>
                        <a:effectLst/>
                        <a:latin typeface="+mn-lt"/>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3">
                        <a:lumMod val="20000"/>
                        <a:lumOff val="80000"/>
                      </a:schemeClr>
                    </a:solidFill>
                  </a:tcPr>
                </a:tc>
                <a:extLst>
                  <a:ext uri="{0D108BD9-81ED-4DB2-BD59-A6C34878D82A}">
                    <a16:rowId xmlns:a16="http://schemas.microsoft.com/office/drawing/2014/main" val="10002"/>
                  </a:ext>
                </a:extLst>
              </a:tr>
              <a:tr h="752324">
                <a:tc>
                  <a:txBody>
                    <a:bodyPr/>
                    <a:lstStyle/>
                    <a:p>
                      <a:pPr marL="0" marR="0" lvl="0" indent="0" algn="just" defTabSz="914400" rtl="0" eaLnBrk="1" fontAlgn="base" latinLnBrk="0" hangingPunct="1">
                        <a:lnSpc>
                          <a:spcPct val="120000"/>
                        </a:lnSpc>
                        <a:spcBef>
                          <a:spcPts val="600"/>
                        </a:spcBef>
                        <a:spcAft>
                          <a:spcPts val="600"/>
                        </a:spcAft>
                        <a:buClrTx/>
                        <a:buSzTx/>
                        <a:buFontTx/>
                        <a:buNone/>
                        <a:tabLst/>
                      </a:pPr>
                      <a:r>
                        <a:rPr lang="en-US" sz="1800" b="0" i="0" u="none" strike="noStrike" kern="1200" dirty="0">
                          <a:solidFill>
                            <a:schemeClr val="tx1"/>
                          </a:solidFill>
                          <a:effectLst/>
                          <a:latin typeface="+mn-lt"/>
                          <a:ea typeface="+mn-ea"/>
                          <a:cs typeface="+mn-cs"/>
                        </a:rPr>
                        <a:t>Maintenance team</a:t>
                      </a:r>
                      <a:endParaRPr kumimoji="0" lang="en-US" sz="1800" b="0" i="0" u="none" strike="noStrike" cap="none" normalizeH="0" baseline="0" dirty="0">
                        <a:ln>
                          <a:noFill/>
                        </a:ln>
                        <a:solidFill>
                          <a:schemeClr val="tx1"/>
                        </a:solidFill>
                        <a:effectLst/>
                        <a:latin typeface="+mn-lt"/>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3">
                        <a:lumMod val="20000"/>
                        <a:lumOff val="80000"/>
                      </a:schemeClr>
                    </a:solidFill>
                  </a:tcPr>
                </a:tc>
                <a:tc>
                  <a:txBody>
                    <a:bodyPr/>
                    <a:lstStyle/>
                    <a:p>
                      <a:pPr marL="0" marR="0" lvl="0" indent="0" algn="just" defTabSz="914400" rtl="0" eaLnBrk="1" fontAlgn="base" latinLnBrk="0" hangingPunct="1">
                        <a:lnSpc>
                          <a:spcPct val="120000"/>
                        </a:lnSpc>
                        <a:spcBef>
                          <a:spcPts val="600"/>
                        </a:spcBef>
                        <a:spcAft>
                          <a:spcPts val="600"/>
                        </a:spcAft>
                        <a:buClrTx/>
                        <a:buSzTx/>
                        <a:buFontTx/>
                        <a:buNone/>
                        <a:tabLst/>
                      </a:pPr>
                      <a:r>
                        <a:rPr lang="en-US" sz="1800" b="0" i="0" u="none" strike="noStrike" kern="1200" dirty="0">
                          <a:solidFill>
                            <a:schemeClr val="tx1"/>
                          </a:solidFill>
                          <a:effectLst/>
                          <a:latin typeface="+mn-lt"/>
                          <a:ea typeface="+mn-ea"/>
                          <a:cs typeface="+mn-cs"/>
                        </a:rPr>
                        <a:t>Ensure machine maintenance time is 175 hours per year</a:t>
                      </a:r>
                      <a:endParaRPr kumimoji="0" lang="en-US" sz="1800" b="0" i="0" u="none" strike="noStrike" cap="none" normalizeH="0" baseline="0" dirty="0">
                        <a:ln>
                          <a:noFill/>
                        </a:ln>
                        <a:solidFill>
                          <a:schemeClr val="tx1"/>
                        </a:solidFill>
                        <a:effectLst/>
                        <a:latin typeface="+mn-lt"/>
                        <a:cs typeface="Times New Roman" pitchFamily="18" charset="0"/>
                      </a:endParaRPr>
                    </a:p>
                  </a:txBody>
                  <a:tcPr marL="68580" marR="68580" marT="0" marB="0" horzOverflow="overflow">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lnTlToBr>
                      <a:noFill/>
                    </a:lnTlToBr>
                    <a:lnBlToTr>
                      <a:noFill/>
                    </a:lnBlToTr>
                    <a:solidFill>
                      <a:schemeClr val="accent3">
                        <a:lumMod val="20000"/>
                        <a:lumOff val="80000"/>
                      </a:schemeClr>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41245488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3" name="Title 1"/>
          <p:cNvSpPr>
            <a:spLocks noGrp="1"/>
          </p:cNvSpPr>
          <p:nvPr>
            <p:ph type="title"/>
          </p:nvPr>
        </p:nvSpPr>
        <p:spPr>
          <a:xfrm>
            <a:off x="438244" y="973863"/>
            <a:ext cx="7620000" cy="909976"/>
          </a:xfrm>
        </p:spPr>
        <p:txBody>
          <a:bodyPr>
            <a:normAutofit/>
          </a:bodyPr>
          <a:lstStyle/>
          <a:p>
            <a:r>
              <a:rPr lang="en-US" sz="2800" dirty="0">
                <a:solidFill>
                  <a:schemeClr val="tx1">
                    <a:lumMod val="85000"/>
                    <a:lumOff val="15000"/>
                  </a:schemeClr>
                </a:solidFill>
                <a:latin typeface="+mn-lt"/>
                <a:cs typeface="Times New Roman" pitchFamily="18" charset="0"/>
              </a:rPr>
              <a:t>SMART criteria</a:t>
            </a:r>
            <a:endParaRPr lang="en-US" sz="2800" dirty="0">
              <a:solidFill>
                <a:schemeClr val="tx1">
                  <a:lumMod val="85000"/>
                  <a:lumOff val="15000"/>
                </a:schemeClr>
              </a:solidFill>
              <a:latin typeface="+mn-lt"/>
            </a:endParaRPr>
          </a:p>
        </p:txBody>
      </p:sp>
      <p:pic>
        <p:nvPicPr>
          <p:cNvPr id="49154" name="Content Placeholder 3" descr="goal-setting.jpg"/>
          <p:cNvPicPr>
            <a:picLocks noGrp="1" noChangeAspect="1"/>
          </p:cNvPicPr>
          <p:nvPr>
            <p:ph idx="1"/>
          </p:nvPr>
        </p:nvPicPr>
        <p:blipFill>
          <a:blip r:embed="rId3"/>
          <a:srcRect/>
          <a:stretch>
            <a:fillRect/>
          </a:stretch>
        </p:blipFill>
        <p:spPr>
          <a:xfrm>
            <a:off x="134919" y="1928813"/>
            <a:ext cx="8715375" cy="4929187"/>
          </a:xfrm>
        </p:spPr>
      </p:pic>
      <p:grpSp>
        <p:nvGrpSpPr>
          <p:cNvPr id="4" name="Group 3">
            <a:extLst>
              <a:ext uri="{FF2B5EF4-FFF2-40B4-BE49-F238E27FC236}">
                <a16:creationId xmlns:a16="http://schemas.microsoft.com/office/drawing/2014/main" id="{D971D5DB-0333-954F-821A-5AAF49816237}"/>
              </a:ext>
            </a:extLst>
          </p:cNvPr>
          <p:cNvGrpSpPr/>
          <p:nvPr/>
        </p:nvGrpSpPr>
        <p:grpSpPr>
          <a:xfrm>
            <a:off x="0" y="0"/>
            <a:ext cx="9144000" cy="1042681"/>
            <a:chOff x="0" y="0"/>
            <a:chExt cx="9144000" cy="1042681"/>
          </a:xfrm>
        </p:grpSpPr>
        <p:sp>
          <p:nvSpPr>
            <p:cNvPr id="5" name="Rectangle 4">
              <a:extLst>
                <a:ext uri="{FF2B5EF4-FFF2-40B4-BE49-F238E27FC236}">
                  <a16:creationId xmlns:a16="http://schemas.microsoft.com/office/drawing/2014/main" id="{8A166A67-E78B-9345-845C-A9A6D8EFA608}"/>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CEB45A47-7394-CB4C-A6F2-653C1ABAF3F4}"/>
                </a:ext>
              </a:extLst>
            </p:cNvPr>
            <p:cNvPicPr>
              <a:picLocks noChangeAspect="1"/>
            </p:cNvPicPr>
            <p:nvPr/>
          </p:nvPicPr>
          <p:blipFill>
            <a:blip r:embed="rId4"/>
            <a:stretch>
              <a:fillRect/>
            </a:stretch>
          </p:blipFill>
          <p:spPr>
            <a:xfrm>
              <a:off x="134919" y="66372"/>
              <a:ext cx="606650" cy="909976"/>
            </a:xfrm>
            <a:prstGeom prst="rect">
              <a:avLst/>
            </a:prstGeom>
          </p:spPr>
        </p:pic>
      </p:grpSp>
      <p:sp>
        <p:nvSpPr>
          <p:cNvPr id="2" name="TextBox 1">
            <a:extLst>
              <a:ext uri="{FF2B5EF4-FFF2-40B4-BE49-F238E27FC236}">
                <a16:creationId xmlns:a16="http://schemas.microsoft.com/office/drawing/2014/main" id="{0C40FB26-898B-8A98-D82D-FD8B2E303879}"/>
              </a:ext>
            </a:extLst>
          </p:cNvPr>
          <p:cNvSpPr txBox="1"/>
          <p:nvPr/>
        </p:nvSpPr>
        <p:spPr>
          <a:xfrm>
            <a:off x="1489907" y="280338"/>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2.5.2. OBJECTIVES</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79782464"/>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435704"/>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MỤC TIÊU</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9" name="TextBox 8"/>
          <p:cNvSpPr txBox="1"/>
          <p:nvPr/>
        </p:nvSpPr>
        <p:spPr>
          <a:xfrm>
            <a:off x="6224530" y="66372"/>
            <a:ext cx="2919470" cy="369332"/>
          </a:xfrm>
          <a:prstGeom prst="rect">
            <a:avLst/>
          </a:prstGeom>
          <a:noFill/>
        </p:spPr>
        <p:txBody>
          <a:bodyPr wrap="square" rtlCol="0">
            <a:spAutoFit/>
          </a:bodyPr>
          <a:lstStyle/>
          <a:p>
            <a:pPr algn="r"/>
            <a:r>
              <a:rPr lang="vi-VN" dirty="0">
                <a:solidFill>
                  <a:schemeClr val="bg1"/>
                </a:solidFill>
                <a:latin typeface="Tahoma" pitchFamily="34" charset="0"/>
                <a:ea typeface="Tahoma" pitchFamily="34" charset="0"/>
                <a:cs typeface="Tahoma" pitchFamily="34" charset="0"/>
              </a:rPr>
              <a:t>2.5. Sơ đồ tháp kế hoạch</a:t>
            </a:r>
            <a:endParaRPr lang="en-US" dirty="0">
              <a:solidFill>
                <a:schemeClr val="bg1"/>
              </a:solidFill>
              <a:latin typeface="Tahoma" pitchFamily="34" charset="0"/>
              <a:ea typeface="Tahoma" pitchFamily="34" charset="0"/>
              <a:cs typeface="Tahoma" pitchFamily="34" charset="0"/>
            </a:endParaRPr>
          </a:p>
        </p:txBody>
      </p:sp>
      <p:pic>
        <p:nvPicPr>
          <p:cNvPr id="7" name="Picture 5" descr="A screenshot of a cell phone&#10;&#10;Description automatically generated">
            <a:extLst>
              <a:ext uri="{FF2B5EF4-FFF2-40B4-BE49-F238E27FC236}">
                <a16:creationId xmlns:a16="http://schemas.microsoft.com/office/drawing/2014/main" id="{A8D37CAD-0935-2E45-B672-97507877B5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5334" y="1394628"/>
            <a:ext cx="7981724" cy="51887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7204920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Freeform 4"/>
          <p:cNvSpPr>
            <a:spLocks noChangeArrowheads="1"/>
          </p:cNvSpPr>
          <p:nvPr/>
        </p:nvSpPr>
        <p:spPr bwMode="auto">
          <a:xfrm>
            <a:off x="0" y="1090613"/>
            <a:ext cx="1588" cy="158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cap="flat">
            <a:noFill/>
            <a:round/>
            <a:headEnd/>
            <a:tailEnd/>
          </a:ln>
        </p:spPr>
        <p:txBody>
          <a:bodyPr wrap="none" anchor="ctr"/>
          <a:lstStyle/>
          <a:p>
            <a:endParaRPr lang="en-US">
              <a:solidFill>
                <a:schemeClr val="tx1">
                  <a:lumMod val="85000"/>
                  <a:lumOff val="15000"/>
                </a:schemeClr>
              </a:solidFill>
            </a:endParaRPr>
          </a:p>
        </p:txBody>
      </p:sp>
      <p:sp>
        <p:nvSpPr>
          <p:cNvPr id="53252" name="AutoShape 5"/>
          <p:cNvSpPr>
            <a:spLocks noChangeArrowheads="1"/>
          </p:cNvSpPr>
          <p:nvPr/>
        </p:nvSpPr>
        <p:spPr bwMode="auto">
          <a:xfrm>
            <a:off x="485775" y="1365250"/>
            <a:ext cx="8226425" cy="731838"/>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endParaRPr lang="en-US" sz="2800" dirty="0">
              <a:solidFill>
                <a:schemeClr val="tx1">
                  <a:lumMod val="85000"/>
                  <a:lumOff val="15000"/>
                </a:schemeClr>
              </a:solidFill>
              <a:ea typeface="MS PGothic" pitchFamily="34" charset="-128"/>
            </a:endParaRPr>
          </a:p>
        </p:txBody>
      </p:sp>
      <p:grpSp>
        <p:nvGrpSpPr>
          <p:cNvPr id="10" name="Group 9">
            <a:extLst>
              <a:ext uri="{FF2B5EF4-FFF2-40B4-BE49-F238E27FC236}">
                <a16:creationId xmlns:a16="http://schemas.microsoft.com/office/drawing/2014/main" id="{1797AF61-4976-C043-92CF-6803AA22420C}"/>
              </a:ext>
            </a:extLst>
          </p:cNvPr>
          <p:cNvGrpSpPr/>
          <p:nvPr/>
        </p:nvGrpSpPr>
        <p:grpSpPr>
          <a:xfrm>
            <a:off x="0" y="0"/>
            <a:ext cx="9144000" cy="1042681"/>
            <a:chOff x="0" y="0"/>
            <a:chExt cx="9144000" cy="1042681"/>
          </a:xfrm>
        </p:grpSpPr>
        <p:sp>
          <p:nvSpPr>
            <p:cNvPr id="11" name="Rectangle 10">
              <a:extLst>
                <a:ext uri="{FF2B5EF4-FFF2-40B4-BE49-F238E27FC236}">
                  <a16:creationId xmlns:a16="http://schemas.microsoft.com/office/drawing/2014/main" id="{28E21125-C17C-4643-978A-BA1235A08BD3}"/>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lumMod val="85000"/>
                    <a:lumOff val="15000"/>
                  </a:schemeClr>
                </a:solidFill>
              </a:endParaRPr>
            </a:p>
          </p:txBody>
        </p:sp>
        <p:pic>
          <p:nvPicPr>
            <p:cNvPr id="13" name="Picture 12">
              <a:extLst>
                <a:ext uri="{FF2B5EF4-FFF2-40B4-BE49-F238E27FC236}">
                  <a16:creationId xmlns:a16="http://schemas.microsoft.com/office/drawing/2014/main" id="{E17AAAF2-A250-CF46-AFE2-197863B787EF}"/>
                </a:ext>
              </a:extLst>
            </p:cNvPr>
            <p:cNvPicPr>
              <a:picLocks noChangeAspect="1"/>
            </p:cNvPicPr>
            <p:nvPr/>
          </p:nvPicPr>
          <p:blipFill>
            <a:blip r:embed="rId3"/>
            <a:stretch>
              <a:fillRect/>
            </a:stretch>
          </p:blipFill>
          <p:spPr>
            <a:xfrm>
              <a:off x="134919" y="66372"/>
              <a:ext cx="606650" cy="909976"/>
            </a:xfrm>
            <a:prstGeom prst="rect">
              <a:avLst/>
            </a:prstGeom>
          </p:spPr>
        </p:pic>
      </p:grpSp>
      <p:sp>
        <p:nvSpPr>
          <p:cNvPr id="9" name="CustomShape 3">
            <a:extLst>
              <a:ext uri="{FF2B5EF4-FFF2-40B4-BE49-F238E27FC236}">
                <a16:creationId xmlns:a16="http://schemas.microsoft.com/office/drawing/2014/main" id="{8E5B4E01-E325-4A4F-8275-185194E18B42}"/>
              </a:ext>
            </a:extLst>
          </p:cNvPr>
          <p:cNvSpPr/>
          <p:nvPr/>
        </p:nvSpPr>
        <p:spPr>
          <a:xfrm>
            <a:off x="277975" y="1580827"/>
            <a:ext cx="5313356" cy="4800034"/>
          </a:xfrm>
          <a:custGeom>
            <a:avLst/>
            <a:gdLst>
              <a:gd name="f0" fmla="val 0"/>
              <a:gd name="f1" fmla="val 21600"/>
            </a:gdLst>
            <a:ahLst/>
            <a:cxnLst>
              <a:cxn ang="3cd4">
                <a:pos x="hc" y="t"/>
              </a:cxn>
              <a:cxn ang="0">
                <a:pos x="r" y="vc"/>
              </a:cxn>
              <a:cxn ang="cd4">
                <a:pos x="hc" y="b"/>
              </a:cxn>
              <a:cxn ang="cd2">
                <a:pos x="l" y="vc"/>
              </a:cxn>
            </a:cxnLst>
            <a:rect l="l" t="t" r="r" b="b"/>
            <a:pathLst>
              <a:path w="21600" h="21600">
                <a:moveTo>
                  <a:pt x="f0" y="f0"/>
                </a:moveTo>
                <a:lnTo>
                  <a:pt x="f1" y="f0"/>
                </a:lnTo>
                <a:lnTo>
                  <a:pt x="f1" y="f1"/>
                </a:lnTo>
                <a:lnTo>
                  <a:pt x="f0" y="f1"/>
                </a:lnTo>
                <a:lnTo>
                  <a:pt x="f0" y="f0"/>
                </a:lnTo>
                <a:close/>
              </a:path>
            </a:pathLst>
          </a:custGeom>
          <a:noFill/>
          <a:ln>
            <a:noFill/>
            <a:prstDash val="solid"/>
          </a:ln>
        </p:spPr>
        <p:txBody>
          <a:bodyPr lIns="90000" tIns="45000" rIns="90000" bIns="45000" compatLnSpc="0"/>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auto" hangingPunct="0">
              <a:spcBef>
                <a:spcPts val="0"/>
              </a:spcBef>
              <a:spcAft>
                <a:spcPts val="0"/>
              </a:spcAft>
              <a:buClr>
                <a:srgbClr val="000000"/>
              </a:buClr>
              <a:buSzPct val="100000"/>
              <a:buFont typeface="Times New Roman" panose="02020603050405020304" pitchFamily="18" charset="0"/>
              <a:buNone/>
              <a:defRPr/>
            </a:pPr>
            <a:r>
              <a:rPr lang="en-US" sz="2800" dirty="0">
                <a:solidFill>
                  <a:schemeClr val="tx1">
                    <a:lumMod val="85000"/>
                    <a:lumOff val="15000"/>
                  </a:schemeClr>
                </a:solidFill>
                <a:latin typeface="Arial "/>
                <a:ea typeface="ＭＳ Ｐゴシック" pitchFamily="2"/>
                <a:cs typeface="Arial" pitchFamily="34" charset="0"/>
              </a:rPr>
              <a:t>2.5.3. Strategies</a:t>
            </a:r>
          </a:p>
        </p:txBody>
      </p:sp>
      <p:sp>
        <p:nvSpPr>
          <p:cNvPr id="2" name="Rectangle 1">
            <a:extLst>
              <a:ext uri="{FF2B5EF4-FFF2-40B4-BE49-F238E27FC236}">
                <a16:creationId xmlns:a16="http://schemas.microsoft.com/office/drawing/2014/main" id="{DE555C37-1DCD-C44D-ADE7-D7202603C11C}"/>
              </a:ext>
            </a:extLst>
          </p:cNvPr>
          <p:cNvSpPr/>
          <p:nvPr/>
        </p:nvSpPr>
        <p:spPr>
          <a:xfrm>
            <a:off x="741569" y="2312665"/>
            <a:ext cx="5962525" cy="1381147"/>
          </a:xfrm>
          <a:prstGeom prst="rect">
            <a:avLst/>
          </a:prstGeom>
        </p:spPr>
        <p:txBody>
          <a:bodyPr wrap="square">
            <a:spAutoFit/>
          </a:bodyPr>
          <a:lstStyle/>
          <a:p>
            <a:pPr marL="342900" indent="-342900">
              <a:lnSpc>
                <a:spcPct val="120000"/>
              </a:lnSpc>
              <a:buFont typeface="Arial" panose="020B0604020202020204" pitchFamily="34" charset="0"/>
              <a:buChar char="•"/>
            </a:pPr>
            <a:r>
              <a:rPr lang="en-US" sz="2400" dirty="0">
                <a:solidFill>
                  <a:schemeClr val="tx1">
                    <a:lumMod val="85000"/>
                    <a:lumOff val="15000"/>
                  </a:schemeClr>
                </a:solidFill>
              </a:rPr>
              <a:t>Definition of strategies</a:t>
            </a:r>
          </a:p>
          <a:p>
            <a:pPr marL="342900" indent="-342900">
              <a:lnSpc>
                <a:spcPct val="120000"/>
              </a:lnSpc>
              <a:buFont typeface="Arial" panose="020B0604020202020204" pitchFamily="34" charset="0"/>
              <a:buChar char="•"/>
            </a:pPr>
            <a:r>
              <a:rPr lang="en-US" sz="2400" dirty="0">
                <a:solidFill>
                  <a:schemeClr val="tx1">
                    <a:lumMod val="85000"/>
                    <a:lumOff val="15000"/>
                  </a:schemeClr>
                </a:solidFill>
              </a:rPr>
              <a:t>Types of strategies</a:t>
            </a:r>
          </a:p>
          <a:p>
            <a:pPr marL="342900" indent="-342900">
              <a:lnSpc>
                <a:spcPct val="120000"/>
              </a:lnSpc>
              <a:buFont typeface="Arial" panose="020B0604020202020204" pitchFamily="34" charset="0"/>
              <a:buChar char="•"/>
            </a:pPr>
            <a:r>
              <a:rPr lang="en-US" sz="2400" dirty="0">
                <a:solidFill>
                  <a:schemeClr val="tx1">
                    <a:lumMod val="85000"/>
                    <a:lumOff val="15000"/>
                  </a:schemeClr>
                </a:solidFill>
              </a:rPr>
              <a:t>Steps in building a strategy</a:t>
            </a:r>
          </a:p>
        </p:txBody>
      </p:sp>
      <p:sp>
        <p:nvSpPr>
          <p:cNvPr id="3" name="TextBox 2">
            <a:extLst>
              <a:ext uri="{FF2B5EF4-FFF2-40B4-BE49-F238E27FC236}">
                <a16:creationId xmlns:a16="http://schemas.microsoft.com/office/drawing/2014/main" id="{E918AE12-2333-2B6D-7117-3F4ECEED66F5}"/>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9370325"/>
      </p:ext>
    </p:extLst>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BB2665FE-9658-024E-BE1F-3B776EA2F106}"/>
              </a:ext>
            </a:extLst>
          </p:cNvPr>
          <p:cNvSpPr txBox="1">
            <a:spLocks noChangeArrowheads="1"/>
          </p:cNvSpPr>
          <p:nvPr/>
        </p:nvSpPr>
        <p:spPr bwMode="auto">
          <a:xfrm>
            <a:off x="0" y="1621030"/>
            <a:ext cx="6595672" cy="5291577"/>
          </a:xfrm>
          <a:prstGeom prst="rect">
            <a:avLst/>
          </a:prstGeom>
          <a:noFill/>
          <a:ln w="9525">
            <a:noFill/>
            <a:miter lim="800000"/>
            <a:headEnd/>
            <a:tailEnd/>
          </a:ln>
        </p:spPr>
        <p:txBody>
          <a:bodyPr wrap="square">
            <a:spAutoFit/>
          </a:bodyPr>
          <a:lstStyle/>
          <a:p>
            <a:pPr algn="just"/>
            <a:r>
              <a:rPr lang="en-US" sz="2300" dirty="0"/>
              <a:t>An organizational strategy is the sum of the actions that  a company intends to take to achieve specific objectives. It consist of following  contents:</a:t>
            </a:r>
          </a:p>
          <a:p>
            <a:pPr lvl="1" algn="just">
              <a:lnSpc>
                <a:spcPct val="120000"/>
              </a:lnSpc>
              <a:buFont typeface="Wingdings" pitchFamily="2" charset="2"/>
              <a:buChar char="ü"/>
            </a:pPr>
            <a:r>
              <a:rPr lang="en-US" sz="2300" dirty="0"/>
              <a:t>Elementary objectives in the organization</a:t>
            </a:r>
          </a:p>
          <a:p>
            <a:pPr lvl="1" algn="just">
              <a:lnSpc>
                <a:spcPct val="120000"/>
              </a:lnSpc>
              <a:buFont typeface="Wingdings" pitchFamily="2" charset="2"/>
              <a:buChar char="ü"/>
            </a:pPr>
            <a:r>
              <a:rPr lang="en-US" sz="2300" dirty="0"/>
              <a:t>General guidelines for the organization in long- term</a:t>
            </a:r>
          </a:p>
          <a:p>
            <a:pPr lvl="1" algn="just">
              <a:lnSpc>
                <a:spcPct val="120000"/>
              </a:lnSpc>
              <a:buFont typeface="Wingdings" pitchFamily="2" charset="2"/>
              <a:buChar char="ü"/>
            </a:pPr>
            <a:r>
              <a:rPr lang="en-US" sz="2300" dirty="0"/>
              <a:t>Resources and potentials used to achieve </a:t>
            </a:r>
            <a:r>
              <a:rPr lang="en-US" sz="2300" dirty="0" err="1"/>
              <a:t>objecitives</a:t>
            </a:r>
            <a:endParaRPr lang="en-US" sz="2300" dirty="0"/>
          </a:p>
          <a:p>
            <a:pPr lvl="1" algn="just">
              <a:lnSpc>
                <a:spcPct val="120000"/>
              </a:lnSpc>
              <a:buFont typeface="Wingdings" pitchFamily="2" charset="2"/>
              <a:buChar char="ü"/>
            </a:pPr>
            <a:r>
              <a:rPr lang="en-US" sz="2300" dirty="0"/>
              <a:t>Operating policies in attracting and using required resources as well as  potentials to reach objectives</a:t>
            </a:r>
          </a:p>
          <a:p>
            <a:pPr lvl="1" algn="just">
              <a:lnSpc>
                <a:spcPct val="120000"/>
              </a:lnSpc>
              <a:buFont typeface="Wingdings" pitchFamily="2" charset="2"/>
              <a:buChar char="ü"/>
            </a:pPr>
            <a:r>
              <a:rPr lang="en-US" sz="2300" dirty="0"/>
              <a:t>Control and evaluate</a:t>
            </a:r>
          </a:p>
        </p:txBody>
      </p:sp>
      <p:pic>
        <p:nvPicPr>
          <p:cNvPr id="3" name="Picture 1">
            <a:extLst>
              <a:ext uri="{FF2B5EF4-FFF2-40B4-BE49-F238E27FC236}">
                <a16:creationId xmlns:a16="http://schemas.microsoft.com/office/drawing/2014/main" id="{B4669150-A2D2-9C46-B39F-B089FF328977}"/>
              </a:ext>
            </a:extLst>
          </p:cNvPr>
          <p:cNvPicPr>
            <a:picLocks noChangeAspect="1"/>
          </p:cNvPicPr>
          <p:nvPr/>
        </p:nvPicPr>
        <p:blipFill>
          <a:blip r:embed="rId2"/>
          <a:srcRect/>
          <a:stretch>
            <a:fillRect/>
          </a:stretch>
        </p:blipFill>
        <p:spPr bwMode="auto">
          <a:xfrm rot="4614825">
            <a:off x="6223000" y="3966214"/>
            <a:ext cx="3435579" cy="1671967"/>
          </a:xfrm>
          <a:prstGeom prst="rect">
            <a:avLst/>
          </a:prstGeom>
          <a:noFill/>
          <a:ln w="9525">
            <a:noFill/>
            <a:miter lim="800000"/>
            <a:headEnd/>
            <a:tailEnd/>
          </a:ln>
        </p:spPr>
      </p:pic>
      <p:sp>
        <p:nvSpPr>
          <p:cNvPr id="4" name="AutoShape 5">
            <a:extLst>
              <a:ext uri="{FF2B5EF4-FFF2-40B4-BE49-F238E27FC236}">
                <a16:creationId xmlns:a16="http://schemas.microsoft.com/office/drawing/2014/main" id="{361BD137-F03D-BD40-A7C1-EA7F78643BA5}"/>
              </a:ext>
            </a:extLst>
          </p:cNvPr>
          <p:cNvSpPr>
            <a:spLocks noChangeArrowheads="1"/>
          </p:cNvSpPr>
          <p:nvPr/>
        </p:nvSpPr>
        <p:spPr bwMode="auto">
          <a:xfrm>
            <a:off x="-1964090" y="973863"/>
            <a:ext cx="8228013" cy="792162"/>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2800" dirty="0"/>
              <a:t>Definition of strategies</a:t>
            </a:r>
          </a:p>
        </p:txBody>
      </p:sp>
      <p:grpSp>
        <p:nvGrpSpPr>
          <p:cNvPr id="5" name="Group 4">
            <a:extLst>
              <a:ext uri="{FF2B5EF4-FFF2-40B4-BE49-F238E27FC236}">
                <a16:creationId xmlns:a16="http://schemas.microsoft.com/office/drawing/2014/main" id="{ACA1AA3D-829B-3742-B126-2F5FEE0B4451}"/>
              </a:ext>
            </a:extLst>
          </p:cNvPr>
          <p:cNvGrpSpPr/>
          <p:nvPr/>
        </p:nvGrpSpPr>
        <p:grpSpPr>
          <a:xfrm>
            <a:off x="0" y="0"/>
            <a:ext cx="9144000" cy="1042681"/>
            <a:chOff x="0" y="0"/>
            <a:chExt cx="9144000" cy="1042681"/>
          </a:xfrm>
        </p:grpSpPr>
        <p:sp>
          <p:nvSpPr>
            <p:cNvPr id="6" name="Rectangle 5">
              <a:extLst>
                <a:ext uri="{FF2B5EF4-FFF2-40B4-BE49-F238E27FC236}">
                  <a16:creationId xmlns:a16="http://schemas.microsoft.com/office/drawing/2014/main" id="{F08EE97B-BD34-3A4C-8BEC-C583E32DBBDB}"/>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4089C6D3-30EA-F643-A875-26219A3A45DE}"/>
                </a:ext>
              </a:extLst>
            </p:cNvPr>
            <p:cNvPicPr>
              <a:picLocks noChangeAspect="1"/>
            </p:cNvPicPr>
            <p:nvPr/>
          </p:nvPicPr>
          <p:blipFill>
            <a:blip r:embed="rId3"/>
            <a:stretch>
              <a:fillRect/>
            </a:stretch>
          </p:blipFill>
          <p:spPr>
            <a:xfrm>
              <a:off x="134919" y="66372"/>
              <a:ext cx="606650" cy="909976"/>
            </a:xfrm>
            <a:prstGeom prst="rect">
              <a:avLst/>
            </a:prstGeom>
          </p:spPr>
        </p:pic>
      </p:grpSp>
      <p:sp>
        <p:nvSpPr>
          <p:cNvPr id="9" name="TextBox 8">
            <a:extLst>
              <a:ext uri="{FF2B5EF4-FFF2-40B4-BE49-F238E27FC236}">
                <a16:creationId xmlns:a16="http://schemas.microsoft.com/office/drawing/2014/main" id="{71378936-E334-A3D6-DEA5-0F425BDF9BBD}"/>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65401485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E37EFC28-B56B-A444-87BB-33752E1691A8}"/>
              </a:ext>
            </a:extLst>
          </p:cNvPr>
          <p:cNvSpPr txBox="1">
            <a:spLocks noChangeArrowheads="1"/>
          </p:cNvSpPr>
          <p:nvPr/>
        </p:nvSpPr>
        <p:spPr bwMode="auto">
          <a:xfrm>
            <a:off x="0" y="1752600"/>
            <a:ext cx="9144000" cy="5310188"/>
          </a:xfrm>
          <a:prstGeom prst="rect">
            <a:avLst/>
          </a:prstGeom>
          <a:noFill/>
          <a:ln w="9525">
            <a:noFill/>
            <a:miter lim="800000"/>
            <a:headEnd/>
            <a:tailEnd/>
          </a:ln>
        </p:spPr>
        <p:txBody>
          <a:bodyPr>
            <a:spAutoFit/>
          </a:bodyPr>
          <a:lstStyle/>
          <a:p>
            <a:pPr>
              <a:lnSpc>
                <a:spcPct val="120000"/>
              </a:lnSpc>
              <a:spcBef>
                <a:spcPts val="600"/>
              </a:spcBef>
              <a:spcAft>
                <a:spcPts val="600"/>
              </a:spcAft>
            </a:pPr>
            <a:r>
              <a:rPr lang="en-US" sz="2400" dirty="0"/>
              <a:t>Strategies provide overall directions to enterprises. There are some types of strategy for specific fields as follows:</a:t>
            </a:r>
          </a:p>
          <a:p>
            <a:pPr lvl="1">
              <a:lnSpc>
                <a:spcPct val="120000"/>
              </a:lnSpc>
              <a:spcBef>
                <a:spcPts val="600"/>
              </a:spcBef>
              <a:spcAft>
                <a:spcPts val="600"/>
              </a:spcAft>
              <a:buFont typeface="Wingdings" pitchFamily="2" charset="2"/>
              <a:buChar char="v"/>
            </a:pPr>
            <a:r>
              <a:rPr lang="en-US" sz="2400" dirty="0"/>
              <a:t>Product strategies</a:t>
            </a:r>
          </a:p>
          <a:p>
            <a:pPr lvl="1">
              <a:lnSpc>
                <a:spcPct val="120000"/>
              </a:lnSpc>
              <a:spcBef>
                <a:spcPts val="600"/>
              </a:spcBef>
              <a:spcAft>
                <a:spcPts val="600"/>
              </a:spcAft>
              <a:buFont typeface="Wingdings" pitchFamily="2" charset="2"/>
              <a:buChar char="v"/>
            </a:pPr>
            <a:r>
              <a:rPr lang="en-US" sz="2400" dirty="0"/>
              <a:t>Marketing strategies</a:t>
            </a:r>
          </a:p>
          <a:p>
            <a:pPr lvl="1">
              <a:lnSpc>
                <a:spcPct val="120000"/>
              </a:lnSpc>
              <a:spcBef>
                <a:spcPts val="600"/>
              </a:spcBef>
              <a:spcAft>
                <a:spcPts val="600"/>
              </a:spcAft>
              <a:buFont typeface="Wingdings" pitchFamily="2" charset="2"/>
              <a:buChar char="v"/>
            </a:pPr>
            <a:r>
              <a:rPr lang="en-US" sz="2400" dirty="0"/>
              <a:t>Technological strategies</a:t>
            </a:r>
          </a:p>
          <a:p>
            <a:pPr lvl="1">
              <a:lnSpc>
                <a:spcPct val="120000"/>
              </a:lnSpc>
              <a:spcBef>
                <a:spcPts val="600"/>
              </a:spcBef>
              <a:spcAft>
                <a:spcPts val="600"/>
              </a:spcAft>
              <a:buFont typeface="Wingdings" pitchFamily="2" charset="2"/>
              <a:buChar char="v"/>
            </a:pPr>
            <a:r>
              <a:rPr lang="en-US" sz="2400" dirty="0"/>
              <a:t>Financial strategies</a:t>
            </a:r>
          </a:p>
          <a:p>
            <a:pPr lvl="1">
              <a:lnSpc>
                <a:spcPct val="120000"/>
              </a:lnSpc>
              <a:spcBef>
                <a:spcPts val="600"/>
              </a:spcBef>
              <a:spcAft>
                <a:spcPts val="600"/>
              </a:spcAft>
              <a:buFont typeface="Wingdings" pitchFamily="2" charset="2"/>
              <a:buChar char="v"/>
            </a:pPr>
            <a:r>
              <a:rPr lang="en-US" sz="2400" dirty="0"/>
              <a:t>Organizing strategies</a:t>
            </a:r>
          </a:p>
          <a:p>
            <a:pPr lvl="1">
              <a:lnSpc>
                <a:spcPct val="120000"/>
              </a:lnSpc>
              <a:spcBef>
                <a:spcPts val="600"/>
              </a:spcBef>
              <a:spcAft>
                <a:spcPts val="600"/>
              </a:spcAft>
              <a:buFont typeface="Wingdings" pitchFamily="2" charset="2"/>
              <a:buChar char="v"/>
            </a:pPr>
            <a:r>
              <a:rPr lang="en-US" sz="2400" dirty="0"/>
              <a:t>Human resource strategies (HR) </a:t>
            </a:r>
          </a:p>
          <a:p>
            <a:pPr lvl="1">
              <a:lnSpc>
                <a:spcPct val="120000"/>
              </a:lnSpc>
              <a:spcBef>
                <a:spcPts val="600"/>
              </a:spcBef>
              <a:spcAft>
                <a:spcPts val="600"/>
              </a:spcAft>
              <a:buFont typeface="Wingdings" pitchFamily="2" charset="2"/>
              <a:buChar char="v"/>
            </a:pPr>
            <a:r>
              <a:rPr lang="en-US" sz="2400" dirty="0"/>
              <a:t> Relationship strategies</a:t>
            </a:r>
          </a:p>
        </p:txBody>
      </p:sp>
      <p:pic>
        <p:nvPicPr>
          <p:cNvPr id="3" name="Picture 8">
            <a:extLst>
              <a:ext uri="{FF2B5EF4-FFF2-40B4-BE49-F238E27FC236}">
                <a16:creationId xmlns:a16="http://schemas.microsoft.com/office/drawing/2014/main" id="{EA9A662C-DF2D-7A4C-94AC-03CE55C63AFE}"/>
              </a:ext>
            </a:extLst>
          </p:cNvPr>
          <p:cNvPicPr>
            <a:picLocks noChangeAspect="1"/>
          </p:cNvPicPr>
          <p:nvPr/>
        </p:nvPicPr>
        <p:blipFill>
          <a:blip r:embed="rId3"/>
          <a:srcRect/>
          <a:stretch>
            <a:fillRect/>
          </a:stretch>
        </p:blipFill>
        <p:spPr bwMode="auto">
          <a:xfrm>
            <a:off x="5562600" y="2986088"/>
            <a:ext cx="3657600" cy="3414712"/>
          </a:xfrm>
          <a:prstGeom prst="rect">
            <a:avLst/>
          </a:prstGeom>
          <a:noFill/>
          <a:ln w="9525">
            <a:noFill/>
            <a:miter lim="800000"/>
            <a:headEnd/>
            <a:tailEnd/>
          </a:ln>
        </p:spPr>
      </p:pic>
      <p:sp>
        <p:nvSpPr>
          <p:cNvPr id="4" name="AutoShape 5">
            <a:extLst>
              <a:ext uri="{FF2B5EF4-FFF2-40B4-BE49-F238E27FC236}">
                <a16:creationId xmlns:a16="http://schemas.microsoft.com/office/drawing/2014/main" id="{C54A4E37-D22E-6D4E-AEC7-07212D644797}"/>
              </a:ext>
            </a:extLst>
          </p:cNvPr>
          <p:cNvSpPr>
            <a:spLocks noChangeArrowheads="1"/>
          </p:cNvSpPr>
          <p:nvPr/>
        </p:nvSpPr>
        <p:spPr bwMode="auto">
          <a:xfrm>
            <a:off x="0" y="851949"/>
            <a:ext cx="4471261" cy="792163"/>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2800" dirty="0"/>
              <a:t>Types of strategies</a:t>
            </a:r>
          </a:p>
        </p:txBody>
      </p:sp>
      <p:grpSp>
        <p:nvGrpSpPr>
          <p:cNvPr id="5" name="Group 4">
            <a:extLst>
              <a:ext uri="{FF2B5EF4-FFF2-40B4-BE49-F238E27FC236}">
                <a16:creationId xmlns:a16="http://schemas.microsoft.com/office/drawing/2014/main" id="{07FED1B0-71AB-E04E-A3E0-7B9AFB372606}"/>
              </a:ext>
            </a:extLst>
          </p:cNvPr>
          <p:cNvGrpSpPr/>
          <p:nvPr/>
        </p:nvGrpSpPr>
        <p:grpSpPr>
          <a:xfrm>
            <a:off x="0" y="0"/>
            <a:ext cx="9144000" cy="1042681"/>
            <a:chOff x="0" y="0"/>
            <a:chExt cx="9144000" cy="1042681"/>
          </a:xfrm>
        </p:grpSpPr>
        <p:sp>
          <p:nvSpPr>
            <p:cNvPr id="6" name="Rectangle 5">
              <a:extLst>
                <a:ext uri="{FF2B5EF4-FFF2-40B4-BE49-F238E27FC236}">
                  <a16:creationId xmlns:a16="http://schemas.microsoft.com/office/drawing/2014/main" id="{43BCFEB9-FB16-6549-A751-3631DD5989D3}"/>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E9B9718-0CEE-F343-A3F8-7C231F7A764F}"/>
                </a:ext>
              </a:extLst>
            </p:cNvPr>
            <p:cNvPicPr>
              <a:picLocks noChangeAspect="1"/>
            </p:cNvPicPr>
            <p:nvPr/>
          </p:nvPicPr>
          <p:blipFill>
            <a:blip r:embed="rId4"/>
            <a:stretch>
              <a:fillRect/>
            </a:stretch>
          </p:blipFill>
          <p:spPr>
            <a:xfrm>
              <a:off x="134919" y="66372"/>
              <a:ext cx="606650" cy="909976"/>
            </a:xfrm>
            <a:prstGeom prst="rect">
              <a:avLst/>
            </a:prstGeom>
          </p:spPr>
        </p:pic>
      </p:grpSp>
      <p:sp>
        <p:nvSpPr>
          <p:cNvPr id="10" name="TextBox 9">
            <a:extLst>
              <a:ext uri="{FF2B5EF4-FFF2-40B4-BE49-F238E27FC236}">
                <a16:creationId xmlns:a16="http://schemas.microsoft.com/office/drawing/2014/main" id="{42EA9FED-5192-DDA8-A8EF-3360A6BC93F2}"/>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4254648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42681"/>
            <a:ext cx="7620000" cy="982984"/>
          </a:xfrm>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OBJECTIVES</a:t>
            </a:r>
          </a:p>
        </p:txBody>
      </p:sp>
      <p:sp>
        <p:nvSpPr>
          <p:cNvPr id="3" name="Content Placeholder 2"/>
          <p:cNvSpPr>
            <a:spLocks noGrp="1"/>
          </p:cNvSpPr>
          <p:nvPr>
            <p:ph idx="1"/>
          </p:nvPr>
        </p:nvSpPr>
        <p:spPr>
          <a:xfrm>
            <a:off x="741569" y="2172502"/>
            <a:ext cx="7765122" cy="3953662"/>
          </a:xfrm>
        </p:spPr>
        <p:txBody>
          <a:bodyPr>
            <a:noAutofit/>
          </a:bodyPr>
          <a:lstStyle/>
          <a:p>
            <a:pPr algn="l">
              <a:buFont typeface="+mj-lt"/>
              <a:buAutoNum type="arabicPeriod"/>
            </a:pPr>
            <a:r>
              <a:rPr lang="en-US" b="0" i="0" u="none" strike="noStrike" dirty="0">
                <a:solidFill>
                  <a:srgbClr val="374151"/>
                </a:solidFill>
                <a:effectLst/>
                <a:latin typeface="Tahoma" panose="020B0604030504040204" pitchFamily="34" charset="0"/>
                <a:ea typeface="Tahoma" panose="020B0604030504040204" pitchFamily="34" charset="0"/>
                <a:cs typeface="Tahoma" panose="020B0604030504040204" pitchFamily="34" charset="0"/>
              </a:rPr>
              <a:t>Present the concept of planning and explain the significance of the planning function in organizations.</a:t>
            </a:r>
          </a:p>
          <a:p>
            <a:pPr algn="l">
              <a:buFont typeface="+mj-lt"/>
              <a:buAutoNum type="arabicPeriod"/>
            </a:pPr>
            <a:r>
              <a:rPr lang="en-US" b="0" i="0" u="none" strike="noStrike" dirty="0">
                <a:solidFill>
                  <a:srgbClr val="374151"/>
                </a:solidFill>
                <a:effectLst/>
                <a:latin typeface="Tahoma" panose="020B0604030504040204" pitchFamily="34" charset="0"/>
                <a:ea typeface="Tahoma" panose="020B0604030504040204" pitchFamily="34" charset="0"/>
                <a:cs typeface="Tahoma" panose="020B0604030504040204" pitchFamily="34" charset="0"/>
              </a:rPr>
              <a:t>Differentiate between the types of plans used in organizations.</a:t>
            </a:r>
          </a:p>
          <a:p>
            <a:pPr algn="l">
              <a:buFont typeface="+mj-lt"/>
              <a:buAutoNum type="arabicPeriod"/>
            </a:pPr>
            <a:r>
              <a:rPr lang="en-US" b="0" i="0" u="none" strike="noStrike" dirty="0">
                <a:solidFill>
                  <a:srgbClr val="374151"/>
                </a:solidFill>
                <a:effectLst/>
                <a:latin typeface="Tahoma" panose="020B0604030504040204" pitchFamily="34" charset="0"/>
                <a:ea typeface="Tahoma" panose="020B0604030504040204" pitchFamily="34" charset="0"/>
                <a:cs typeface="Tahoma" panose="020B0604030504040204" pitchFamily="34" charset="0"/>
              </a:rPr>
              <a:t>Explain and apply the characteristics of effective objectives for goal setting.</a:t>
            </a:r>
          </a:p>
          <a:p>
            <a:pPr algn="l">
              <a:buFont typeface="+mj-lt"/>
              <a:buAutoNum type="arabicPeriod"/>
            </a:pPr>
            <a:r>
              <a:rPr lang="en-US" b="0" i="0" u="none" strike="noStrike" dirty="0">
                <a:solidFill>
                  <a:srgbClr val="374151"/>
                </a:solidFill>
                <a:effectLst/>
                <a:latin typeface="Tahoma" panose="020B0604030504040204" pitchFamily="34" charset="0"/>
                <a:ea typeface="Tahoma" panose="020B0604030504040204" pitchFamily="34" charset="0"/>
                <a:cs typeface="Tahoma" panose="020B0604030504040204" pitchFamily="34" charset="0"/>
              </a:rPr>
              <a:t>Describe planning methods and processes.</a:t>
            </a:r>
          </a:p>
          <a:p>
            <a:pPr algn="l">
              <a:buFont typeface="+mj-lt"/>
              <a:buAutoNum type="arabicPeriod"/>
            </a:pPr>
            <a:r>
              <a:rPr lang="en-US" b="0" i="0" u="none" strike="noStrike" dirty="0">
                <a:solidFill>
                  <a:srgbClr val="374151"/>
                </a:solidFill>
                <a:effectLst/>
                <a:latin typeface="Tahoma" panose="020B0604030504040204" pitchFamily="34" charset="0"/>
                <a:ea typeface="Tahoma" panose="020B0604030504040204" pitchFamily="34" charset="0"/>
                <a:cs typeface="Tahoma" panose="020B0604030504040204" pitchFamily="34" charset="0"/>
              </a:rPr>
              <a:t>Present the foundations and principles of planning.</a:t>
            </a:r>
          </a:p>
          <a:p>
            <a:br>
              <a:rPr lang="en-US" dirty="0">
                <a:latin typeface="Tahoma" panose="020B0604030504040204" pitchFamily="34" charset="0"/>
                <a:ea typeface="Tahoma" panose="020B0604030504040204" pitchFamily="34" charset="0"/>
                <a:cs typeface="Tahoma" panose="020B0604030504040204" pitchFamily="34" charset="0"/>
              </a:rPr>
            </a:br>
            <a:endParaRPr lang="en-US" altLang="en-US" b="0" dirty="0">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834074" y="236994"/>
            <a:ext cx="8309925" cy="477054"/>
          </a:xfrm>
          <a:prstGeom prst="rect">
            <a:avLst/>
          </a:prstGeom>
          <a:noFill/>
        </p:spPr>
        <p:txBody>
          <a:bodyPr wrap="square" rtlCol="0">
            <a:spAutoFit/>
          </a:bodyPr>
          <a:lstStyle/>
          <a:p>
            <a:r>
              <a:rPr lang="en-US" sz="2500" dirty="0">
                <a:solidFill>
                  <a:srgbClr val="FFFFFF"/>
                </a:solidFill>
              </a:rPr>
              <a:t>HANOI UNIVERSITY OF SCIENCE AND TECHNOLOGY</a:t>
            </a:r>
          </a:p>
        </p:txBody>
      </p:sp>
    </p:spTree>
    <p:extLst>
      <p:ext uri="{BB962C8B-B14F-4D97-AF65-F5344CB8AC3E}">
        <p14:creationId xmlns:p14="http://schemas.microsoft.com/office/powerpoint/2010/main" val="2249941394"/>
      </p:ext>
    </p:extLst>
  </p:cSld>
  <p:clrMapOvr>
    <a:masterClrMapping/>
  </p:clrMapOvr>
  <p:transition advTm="5261"/>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7">
            <a:extLst>
              <a:ext uri="{FF2B5EF4-FFF2-40B4-BE49-F238E27FC236}">
                <a16:creationId xmlns:a16="http://schemas.microsoft.com/office/drawing/2014/main" id="{C8CE7647-D4EA-AE42-BC7E-8243EBB0F207}"/>
              </a:ext>
            </a:extLst>
          </p:cNvPr>
          <p:cNvSpPr txBox="1">
            <a:spLocks noChangeArrowheads="1"/>
          </p:cNvSpPr>
          <p:nvPr/>
        </p:nvSpPr>
        <p:spPr bwMode="auto">
          <a:xfrm>
            <a:off x="0" y="1494224"/>
            <a:ext cx="9144000" cy="5363776"/>
          </a:xfrm>
          <a:prstGeom prst="rect">
            <a:avLst/>
          </a:prstGeom>
          <a:noFill/>
          <a:ln w="9525">
            <a:noFill/>
            <a:miter lim="800000"/>
            <a:headEnd/>
            <a:tailEnd/>
          </a:ln>
        </p:spPr>
        <p:txBody>
          <a:bodyPr>
            <a:spAutoFit/>
          </a:bodyPr>
          <a:lstStyle/>
          <a:p>
            <a:r>
              <a:rPr lang="en-US" sz="2400" dirty="0">
                <a:cs typeface="Times New Roman" pitchFamily="18" charset="0"/>
              </a:rPr>
              <a:t>There are 4 key steps in building an organizational strategy:</a:t>
            </a:r>
          </a:p>
          <a:p>
            <a:pPr marL="760413" lvl="1" indent="-514350">
              <a:lnSpc>
                <a:spcPct val="150000"/>
              </a:lnSpc>
              <a:spcBef>
                <a:spcPts val="600"/>
              </a:spcBef>
              <a:spcAft>
                <a:spcPts val="600"/>
              </a:spcAft>
              <a:buFontTx/>
              <a:buAutoNum type="arabicPeriod"/>
            </a:pPr>
            <a:r>
              <a:rPr lang="en-US" sz="2400" dirty="0">
                <a:cs typeface="Times New Roman" pitchFamily="18" charset="0"/>
              </a:rPr>
              <a:t>Evaluate the </a:t>
            </a:r>
            <a:r>
              <a:rPr lang="en-US" sz="2400" dirty="0">
                <a:cs typeface="Arial" panose="020B0604020202020204" pitchFamily="34" charset="0"/>
              </a:rPr>
              <a:t>situation</a:t>
            </a:r>
            <a:r>
              <a:rPr lang="en-US" sz="2400" dirty="0">
                <a:cs typeface="Times New Roman" pitchFamily="18" charset="0"/>
              </a:rPr>
              <a:t> of organization (Where’s the organization?)</a:t>
            </a:r>
          </a:p>
          <a:p>
            <a:pPr marL="760413" lvl="1" indent="-514350">
              <a:lnSpc>
                <a:spcPct val="150000"/>
              </a:lnSpc>
              <a:spcBef>
                <a:spcPts val="600"/>
              </a:spcBef>
              <a:spcAft>
                <a:spcPts val="600"/>
              </a:spcAft>
              <a:buFontTx/>
              <a:buAutoNum type="arabicPeriod"/>
            </a:pPr>
            <a:r>
              <a:rPr lang="en-US" sz="2400" dirty="0">
                <a:cs typeface="Times New Roman" pitchFamily="18" charset="0"/>
              </a:rPr>
              <a:t>Determine strategic objectives (Where does organization want to go?)</a:t>
            </a:r>
          </a:p>
          <a:p>
            <a:pPr marL="760413" lvl="1" indent="-514350">
              <a:lnSpc>
                <a:spcPct val="150000"/>
              </a:lnSpc>
              <a:spcBef>
                <a:spcPts val="600"/>
              </a:spcBef>
              <a:spcAft>
                <a:spcPts val="600"/>
              </a:spcAft>
              <a:buFontTx/>
              <a:buAutoNum type="arabicPeriod"/>
            </a:pPr>
            <a:r>
              <a:rPr lang="en-US" sz="2400" dirty="0">
                <a:cs typeface="Times New Roman" pitchFamily="18" charset="0"/>
              </a:rPr>
              <a:t>Determine the required tasks to implement (What should organization do?)</a:t>
            </a:r>
          </a:p>
          <a:p>
            <a:pPr marL="760413" lvl="1" indent="-514350">
              <a:lnSpc>
                <a:spcPct val="150000"/>
              </a:lnSpc>
              <a:spcBef>
                <a:spcPts val="600"/>
              </a:spcBef>
              <a:spcAft>
                <a:spcPts val="600"/>
              </a:spcAft>
              <a:buFontTx/>
              <a:buAutoNum type="arabicPeriod"/>
            </a:pPr>
            <a:r>
              <a:rPr lang="en-US" sz="2400" dirty="0">
                <a:cs typeface="Times New Roman" pitchFamily="18" charset="0"/>
              </a:rPr>
              <a:t>Carry out strategic objectives, strategic tasks (How to implement efficiently?)</a:t>
            </a:r>
          </a:p>
        </p:txBody>
      </p:sp>
      <p:sp>
        <p:nvSpPr>
          <p:cNvPr id="3" name="AutoShape 5">
            <a:extLst>
              <a:ext uri="{FF2B5EF4-FFF2-40B4-BE49-F238E27FC236}">
                <a16:creationId xmlns:a16="http://schemas.microsoft.com/office/drawing/2014/main" id="{AE39245D-293F-6941-A0D4-110FBA19D72F}"/>
              </a:ext>
            </a:extLst>
          </p:cNvPr>
          <p:cNvSpPr>
            <a:spLocks noChangeArrowheads="1"/>
          </p:cNvSpPr>
          <p:nvPr/>
        </p:nvSpPr>
        <p:spPr bwMode="auto">
          <a:xfrm>
            <a:off x="134919" y="872372"/>
            <a:ext cx="5690461" cy="792162"/>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2800" dirty="0"/>
              <a:t>Steps in building a strategy</a:t>
            </a:r>
          </a:p>
        </p:txBody>
      </p:sp>
      <p:grpSp>
        <p:nvGrpSpPr>
          <p:cNvPr id="4" name="Group 3">
            <a:extLst>
              <a:ext uri="{FF2B5EF4-FFF2-40B4-BE49-F238E27FC236}">
                <a16:creationId xmlns:a16="http://schemas.microsoft.com/office/drawing/2014/main" id="{39B1A4F6-65C8-AE45-A574-94C7CCAA9F3E}"/>
              </a:ext>
            </a:extLst>
          </p:cNvPr>
          <p:cNvGrpSpPr/>
          <p:nvPr/>
        </p:nvGrpSpPr>
        <p:grpSpPr>
          <a:xfrm>
            <a:off x="0" y="0"/>
            <a:ext cx="9144000" cy="1042681"/>
            <a:chOff x="0" y="0"/>
            <a:chExt cx="9144000" cy="1042681"/>
          </a:xfrm>
        </p:grpSpPr>
        <p:sp>
          <p:nvSpPr>
            <p:cNvPr id="5" name="Rectangle 4">
              <a:extLst>
                <a:ext uri="{FF2B5EF4-FFF2-40B4-BE49-F238E27FC236}">
                  <a16:creationId xmlns:a16="http://schemas.microsoft.com/office/drawing/2014/main" id="{74A88CD1-8162-DC4C-A510-0F80DB988B5B}"/>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98FA7619-74FA-8D44-9181-68000825C87B}"/>
                </a:ext>
              </a:extLst>
            </p:cNvPr>
            <p:cNvPicPr>
              <a:picLocks noChangeAspect="1"/>
            </p:cNvPicPr>
            <p:nvPr/>
          </p:nvPicPr>
          <p:blipFill>
            <a:blip r:embed="rId2"/>
            <a:stretch>
              <a:fillRect/>
            </a:stretch>
          </p:blipFill>
          <p:spPr>
            <a:xfrm>
              <a:off x="134919" y="66372"/>
              <a:ext cx="606650" cy="909976"/>
            </a:xfrm>
            <a:prstGeom prst="rect">
              <a:avLst/>
            </a:prstGeom>
          </p:spPr>
        </p:pic>
      </p:grpSp>
      <p:sp>
        <p:nvSpPr>
          <p:cNvPr id="8" name="TextBox 7">
            <a:extLst>
              <a:ext uri="{FF2B5EF4-FFF2-40B4-BE49-F238E27FC236}">
                <a16:creationId xmlns:a16="http://schemas.microsoft.com/office/drawing/2014/main" id="{9FBE262B-69EB-4A77-C12D-0934CC01EDF6}"/>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4189203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6"/>
          <p:cNvPicPr>
            <a:picLocks noChangeAspect="1" noChangeArrowheads="1"/>
          </p:cNvPicPr>
          <p:nvPr/>
        </p:nvPicPr>
        <p:blipFill>
          <a:blip r:embed="rId3" cstate="email">
            <a:extLst>
              <a:ext uri="{28A0092B-C50C-407E-A947-70E740481C1C}">
                <a14:useLocalDpi xmlns:a14="http://schemas.microsoft.com/office/drawing/2010/main" val="0"/>
              </a:ext>
            </a:extLst>
          </a:blip>
          <a:srcRect/>
          <a:stretch>
            <a:fillRect/>
          </a:stretch>
        </p:blipFill>
        <p:spPr bwMode="auto">
          <a:xfrm>
            <a:off x="533400" y="2301875"/>
            <a:ext cx="8623300" cy="2438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4579" name="Title 1"/>
          <p:cNvSpPr>
            <a:spLocks noGrp="1"/>
          </p:cNvSpPr>
          <p:nvPr>
            <p:ph type="title"/>
          </p:nvPr>
        </p:nvSpPr>
        <p:spPr>
          <a:xfrm>
            <a:off x="609600" y="152400"/>
            <a:ext cx="8382000" cy="1219200"/>
          </a:xfrm>
        </p:spPr>
        <p:txBody>
          <a:bodyPr>
            <a:normAutofit fontScale="90000"/>
          </a:bodyPr>
          <a:lstStyle/>
          <a:p>
            <a:pPr algn="ctr" eaLnBrk="1" hangingPunct="1"/>
            <a:r>
              <a:rPr lang="en-US" sz="4800">
                <a:latin typeface="Malgun Gothic" charset="0"/>
                <a:ea typeface="ＭＳ Ｐゴシック" charset="0"/>
                <a:cs typeface="ＭＳ Ｐゴシック" charset="0"/>
              </a:rPr>
              <a:t>Steps in the Strategic Management Process</a:t>
            </a:r>
          </a:p>
        </p:txBody>
      </p:sp>
      <p:sp>
        <p:nvSpPr>
          <p:cNvPr id="24580" name="Slide Number Placeholder 3"/>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b="1">
                <a:solidFill>
                  <a:srgbClr val="648596"/>
                </a:solidFill>
                <a:latin typeface="Arial" charset="0"/>
                <a:ea typeface="ＭＳ Ｐゴシック" charset="0"/>
                <a:cs typeface="Arial" charset="0"/>
              </a:defRPr>
            </a:lvl1pPr>
            <a:lvl2pPr marL="37931725" indent="-37474525">
              <a:defRPr sz="3200">
                <a:solidFill>
                  <a:schemeClr val="tx1"/>
                </a:solidFill>
                <a:latin typeface="Arial" charset="0"/>
                <a:ea typeface="ＭＳ Ｐゴシック" charset="0"/>
                <a:cs typeface="Arial" charset="0"/>
              </a:defRPr>
            </a:lvl2pPr>
            <a:lvl3pPr>
              <a:defRPr sz="2800">
                <a:solidFill>
                  <a:schemeClr val="tx1"/>
                </a:solidFill>
                <a:latin typeface="Calibri" charset="0"/>
                <a:ea typeface="ＭＳ Ｐゴシック" charset="0"/>
              </a:defRPr>
            </a:lvl3pPr>
            <a:lvl4pPr>
              <a:defRPr sz="2400">
                <a:solidFill>
                  <a:schemeClr val="tx1"/>
                </a:solidFill>
                <a:latin typeface="Calibri" charset="0"/>
                <a:ea typeface="ＭＳ Ｐゴシック" charset="0"/>
              </a:defRPr>
            </a:lvl4pPr>
            <a:lvl5pPr>
              <a:defRPr sz="2000">
                <a:solidFill>
                  <a:schemeClr val="tx1"/>
                </a:solidFill>
                <a:latin typeface="Calibri" charset="0"/>
                <a:ea typeface="ＭＳ Ｐゴシック" charset="0"/>
              </a:defRPr>
            </a:lvl5pPr>
            <a:lvl6pPr eaLnBrk="0" fontAlgn="base" hangingPunct="0">
              <a:spcAft>
                <a:spcPct val="0"/>
              </a:spcAft>
              <a:buFont typeface="Arial" charset="0"/>
              <a:defRPr sz="2000">
                <a:solidFill>
                  <a:schemeClr val="tx1"/>
                </a:solidFill>
                <a:latin typeface="Calibri" charset="0"/>
                <a:ea typeface="ＭＳ Ｐゴシック" charset="0"/>
              </a:defRPr>
            </a:lvl6pPr>
            <a:lvl7pPr eaLnBrk="0" fontAlgn="base" hangingPunct="0">
              <a:spcAft>
                <a:spcPct val="0"/>
              </a:spcAft>
              <a:buFont typeface="Arial" charset="0"/>
              <a:defRPr sz="2000">
                <a:solidFill>
                  <a:schemeClr val="tx1"/>
                </a:solidFill>
                <a:latin typeface="Calibri" charset="0"/>
                <a:ea typeface="ＭＳ Ｐゴシック" charset="0"/>
              </a:defRPr>
            </a:lvl7pPr>
            <a:lvl8pPr eaLnBrk="0" fontAlgn="base" hangingPunct="0">
              <a:spcAft>
                <a:spcPct val="0"/>
              </a:spcAft>
              <a:buFont typeface="Arial" charset="0"/>
              <a:defRPr sz="2000">
                <a:solidFill>
                  <a:schemeClr val="tx1"/>
                </a:solidFill>
                <a:latin typeface="Calibri" charset="0"/>
                <a:ea typeface="ＭＳ Ｐゴシック" charset="0"/>
              </a:defRPr>
            </a:lvl8pPr>
            <a:lvl9pPr eaLnBrk="0" fontAlgn="base" hangingPunct="0">
              <a:spcAft>
                <a:spcPct val="0"/>
              </a:spcAft>
              <a:buFont typeface="Arial" charset="0"/>
              <a:defRPr sz="2000">
                <a:solidFill>
                  <a:schemeClr val="tx1"/>
                </a:solidFill>
                <a:latin typeface="Calibri" charset="0"/>
                <a:ea typeface="ＭＳ Ｐゴシック" charset="0"/>
              </a:defRPr>
            </a:lvl9pPr>
          </a:lstStyle>
          <a:p>
            <a:r>
              <a:rPr lang="en-US" sz="1200" b="0">
                <a:solidFill>
                  <a:schemeClr val="tx1"/>
                </a:solidFill>
                <a:latin typeface="Calibri" charset="0"/>
              </a:rPr>
              <a:t>5-</a:t>
            </a:r>
            <a:fld id="{ECE58DE8-7419-E44B-809A-B51A84E528B9}" type="slidenum">
              <a:rPr lang="en-US" sz="1200" b="0">
                <a:solidFill>
                  <a:schemeClr val="tx1"/>
                </a:solidFill>
                <a:latin typeface="Calibri" charset="0"/>
              </a:rPr>
              <a:pPr/>
              <a:t>31</a:t>
            </a:fld>
            <a:endParaRPr lang="en-US" sz="1200" b="0">
              <a:solidFill>
                <a:schemeClr val="tx1"/>
              </a:solidFill>
              <a:latin typeface="Calibri" charset="0"/>
            </a:endParaRPr>
          </a:p>
        </p:txBody>
      </p:sp>
      <p:sp>
        <p:nvSpPr>
          <p:cNvPr id="24581" name="Footer Placeholder 1"/>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b="1">
                <a:solidFill>
                  <a:srgbClr val="648596"/>
                </a:solidFill>
                <a:latin typeface="Arial" charset="0"/>
                <a:ea typeface="ＭＳ Ｐゴシック" charset="0"/>
                <a:cs typeface="Arial" charset="0"/>
              </a:defRPr>
            </a:lvl1pPr>
            <a:lvl2pPr marL="37931725" indent="-37474525">
              <a:defRPr sz="3200">
                <a:solidFill>
                  <a:schemeClr val="tx1"/>
                </a:solidFill>
                <a:latin typeface="Arial" charset="0"/>
                <a:ea typeface="ＭＳ Ｐゴシック" charset="0"/>
                <a:cs typeface="Arial" charset="0"/>
              </a:defRPr>
            </a:lvl2pPr>
            <a:lvl3pPr>
              <a:defRPr sz="2800">
                <a:solidFill>
                  <a:schemeClr val="tx1"/>
                </a:solidFill>
                <a:latin typeface="Calibri" charset="0"/>
                <a:ea typeface="ＭＳ Ｐゴシック" charset="0"/>
              </a:defRPr>
            </a:lvl3pPr>
            <a:lvl4pPr>
              <a:defRPr sz="2400">
                <a:solidFill>
                  <a:schemeClr val="tx1"/>
                </a:solidFill>
                <a:latin typeface="Calibri" charset="0"/>
                <a:ea typeface="ＭＳ Ｐゴシック" charset="0"/>
              </a:defRPr>
            </a:lvl4pPr>
            <a:lvl5pPr>
              <a:defRPr sz="2000">
                <a:solidFill>
                  <a:schemeClr val="tx1"/>
                </a:solidFill>
                <a:latin typeface="Calibri" charset="0"/>
                <a:ea typeface="ＭＳ Ｐゴシック" charset="0"/>
              </a:defRPr>
            </a:lvl5pPr>
            <a:lvl6pPr eaLnBrk="0" fontAlgn="base" hangingPunct="0">
              <a:spcAft>
                <a:spcPct val="0"/>
              </a:spcAft>
              <a:buFont typeface="Arial" charset="0"/>
              <a:defRPr sz="2000">
                <a:solidFill>
                  <a:schemeClr val="tx1"/>
                </a:solidFill>
                <a:latin typeface="Calibri" charset="0"/>
                <a:ea typeface="ＭＳ Ｐゴシック" charset="0"/>
              </a:defRPr>
            </a:lvl6pPr>
            <a:lvl7pPr eaLnBrk="0" fontAlgn="base" hangingPunct="0">
              <a:spcAft>
                <a:spcPct val="0"/>
              </a:spcAft>
              <a:buFont typeface="Arial" charset="0"/>
              <a:defRPr sz="2000">
                <a:solidFill>
                  <a:schemeClr val="tx1"/>
                </a:solidFill>
                <a:latin typeface="Calibri" charset="0"/>
                <a:ea typeface="ＭＳ Ｐゴシック" charset="0"/>
              </a:defRPr>
            </a:lvl7pPr>
            <a:lvl8pPr eaLnBrk="0" fontAlgn="base" hangingPunct="0">
              <a:spcAft>
                <a:spcPct val="0"/>
              </a:spcAft>
              <a:buFont typeface="Arial" charset="0"/>
              <a:defRPr sz="2000">
                <a:solidFill>
                  <a:schemeClr val="tx1"/>
                </a:solidFill>
                <a:latin typeface="Calibri" charset="0"/>
                <a:ea typeface="ＭＳ Ｐゴシック" charset="0"/>
              </a:defRPr>
            </a:lvl8pPr>
            <a:lvl9pPr eaLnBrk="0" fontAlgn="base" hangingPunct="0">
              <a:spcAft>
                <a:spcPct val="0"/>
              </a:spcAft>
              <a:buFont typeface="Arial" charset="0"/>
              <a:defRPr sz="2000">
                <a:solidFill>
                  <a:schemeClr val="tx1"/>
                </a:solidFill>
                <a:latin typeface="Calibri" charset="0"/>
                <a:ea typeface="ＭＳ Ｐゴシック" charset="0"/>
              </a:defRPr>
            </a:lvl9pPr>
          </a:lstStyle>
          <a:p>
            <a:r>
              <a:rPr lang="en-US" sz="1200" b="0">
                <a:solidFill>
                  <a:schemeClr val="tx1"/>
                </a:solidFill>
                <a:latin typeface="Calibri" charset="0"/>
              </a:rPr>
              <a:t>Copyright ©2017 Pearson Education, Inc.</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sz="4200">
                <a:latin typeface="Malgun Gothic" charset="0"/>
                <a:ea typeface="ＭＳ Ｐゴシック" charset="0"/>
                <a:cs typeface="ＭＳ Ｐゴシック" charset="0"/>
              </a:rPr>
              <a:t>External and Internal Analyses</a:t>
            </a:r>
          </a:p>
        </p:txBody>
      </p:sp>
      <p:sp>
        <p:nvSpPr>
          <p:cNvPr id="26627" name="Content Placeholder 10"/>
          <p:cNvSpPr>
            <a:spLocks noGrp="1"/>
          </p:cNvSpPr>
          <p:nvPr>
            <p:ph sz="half" idx="1"/>
          </p:nvPr>
        </p:nvSpPr>
        <p:spPr>
          <a:xfrm>
            <a:off x="685800" y="1447800"/>
            <a:ext cx="4038600" cy="4754563"/>
          </a:xfrm>
        </p:spPr>
        <p:txBody>
          <a:bodyPr/>
          <a:lstStyle/>
          <a:p>
            <a:pPr marL="0" indent="0" algn="ctr">
              <a:buFont typeface="Arial" pitchFamily="34" charset="0"/>
              <a:buNone/>
              <a:defRPr/>
            </a:pPr>
            <a:r>
              <a:rPr lang="en-US" altLang="en-US" dirty="0">
                <a:solidFill>
                  <a:srgbClr val="648596"/>
                </a:solidFill>
                <a:ea typeface="ＭＳ Ｐゴシック" pitchFamily="34" charset="-128"/>
              </a:rPr>
              <a:t>External Analysis</a:t>
            </a:r>
          </a:p>
          <a:p>
            <a:pPr marL="457200" indent="-457200">
              <a:buClr>
                <a:schemeClr val="accent6">
                  <a:lumMod val="75000"/>
                </a:schemeClr>
              </a:buClr>
              <a:buFont typeface="Wingdings" panose="05000000000000000000" pitchFamily="2" charset="2"/>
              <a:buChar char="n"/>
              <a:defRPr/>
            </a:pPr>
            <a:r>
              <a:rPr lang="en-US" altLang="en-US" b="0" dirty="0">
                <a:ea typeface="ＭＳ Ｐゴシック" pitchFamily="34" charset="-128"/>
              </a:rPr>
              <a:t>Competition</a:t>
            </a:r>
          </a:p>
          <a:p>
            <a:pPr marL="457200" indent="-457200">
              <a:buClr>
                <a:schemeClr val="accent6">
                  <a:lumMod val="75000"/>
                </a:schemeClr>
              </a:buClr>
              <a:buFont typeface="Wingdings" panose="05000000000000000000" pitchFamily="2" charset="2"/>
              <a:buChar char="n"/>
              <a:defRPr/>
            </a:pPr>
            <a:r>
              <a:rPr lang="en-US" altLang="en-US" b="0" dirty="0">
                <a:ea typeface="ＭＳ Ｐゴシック" pitchFamily="34" charset="-128"/>
              </a:rPr>
              <a:t>Components of environment</a:t>
            </a:r>
          </a:p>
          <a:p>
            <a:pPr marL="457200" indent="-457200">
              <a:buClr>
                <a:schemeClr val="accent6">
                  <a:lumMod val="75000"/>
                </a:schemeClr>
              </a:buClr>
              <a:buFont typeface="Wingdings" panose="05000000000000000000" pitchFamily="2" charset="2"/>
              <a:buChar char="n"/>
              <a:defRPr/>
            </a:pPr>
            <a:r>
              <a:rPr lang="en-US" altLang="en-US" b="0" dirty="0">
                <a:ea typeface="ＭＳ Ｐゴシック" pitchFamily="34" charset="-128"/>
              </a:rPr>
              <a:t>Threats and opportunities</a:t>
            </a:r>
          </a:p>
          <a:p>
            <a:pPr marL="0" indent="0">
              <a:buFont typeface="Arial" pitchFamily="34" charset="0"/>
              <a:buNone/>
              <a:defRPr/>
            </a:pPr>
            <a:endParaRPr lang="en-US" altLang="en-US" dirty="0">
              <a:ea typeface="ＭＳ Ｐゴシック" pitchFamily="34" charset="-128"/>
            </a:endParaRPr>
          </a:p>
        </p:txBody>
      </p:sp>
      <p:sp>
        <p:nvSpPr>
          <p:cNvPr id="26628" name="Content Placeholder 11"/>
          <p:cNvSpPr>
            <a:spLocks noGrp="1"/>
          </p:cNvSpPr>
          <p:nvPr>
            <p:ph sz="half" idx="2"/>
          </p:nvPr>
        </p:nvSpPr>
        <p:spPr>
          <a:xfrm>
            <a:off x="4876800" y="1417638"/>
            <a:ext cx="4267200" cy="4754562"/>
          </a:xfrm>
        </p:spPr>
        <p:txBody>
          <a:bodyPr/>
          <a:lstStyle/>
          <a:p>
            <a:pPr marL="0" indent="0" algn="ctr">
              <a:buFont typeface="Arial" pitchFamily="34" charset="0"/>
              <a:buNone/>
              <a:defRPr/>
            </a:pPr>
            <a:r>
              <a:rPr lang="en-US" altLang="en-US" dirty="0">
                <a:solidFill>
                  <a:srgbClr val="648596"/>
                </a:solidFill>
                <a:ea typeface="ＭＳ Ｐゴシック" pitchFamily="34" charset="-128"/>
              </a:rPr>
              <a:t>Internal Analysis</a:t>
            </a:r>
          </a:p>
          <a:p>
            <a:pPr marL="457200" indent="-457200">
              <a:buClr>
                <a:schemeClr val="accent6">
                  <a:lumMod val="75000"/>
                </a:schemeClr>
              </a:buClr>
              <a:buFont typeface="Wingdings" panose="05000000000000000000" pitchFamily="2" charset="2"/>
              <a:buChar char="n"/>
              <a:defRPr/>
            </a:pPr>
            <a:r>
              <a:rPr lang="en-US" altLang="en-US" b="0" dirty="0">
                <a:ea typeface="ＭＳ Ｐゴシック" pitchFamily="34" charset="-128"/>
              </a:rPr>
              <a:t>Resources</a:t>
            </a:r>
          </a:p>
          <a:p>
            <a:pPr marL="457200" indent="-457200">
              <a:buClr>
                <a:schemeClr val="accent6">
                  <a:lumMod val="75000"/>
                </a:schemeClr>
              </a:buClr>
              <a:buFont typeface="Wingdings" panose="05000000000000000000" pitchFamily="2" charset="2"/>
              <a:buChar char="n"/>
              <a:defRPr/>
            </a:pPr>
            <a:r>
              <a:rPr lang="en-US" altLang="en-US" b="0" dirty="0">
                <a:ea typeface="ＭＳ Ｐゴシック" pitchFamily="34" charset="-128"/>
              </a:rPr>
              <a:t>Capabilities</a:t>
            </a:r>
          </a:p>
          <a:p>
            <a:pPr marL="457200" indent="-457200">
              <a:buClr>
                <a:schemeClr val="accent6">
                  <a:lumMod val="75000"/>
                </a:schemeClr>
              </a:buClr>
              <a:buFont typeface="Wingdings" panose="05000000000000000000" pitchFamily="2" charset="2"/>
              <a:buChar char="n"/>
              <a:defRPr/>
            </a:pPr>
            <a:r>
              <a:rPr lang="en-US" altLang="en-US" b="0" dirty="0">
                <a:ea typeface="ＭＳ Ｐゴシック" pitchFamily="34" charset="-128"/>
              </a:rPr>
              <a:t>Core competencies</a:t>
            </a:r>
          </a:p>
          <a:p>
            <a:pPr marL="457200" indent="-457200">
              <a:buClr>
                <a:schemeClr val="accent6">
                  <a:lumMod val="75000"/>
                </a:schemeClr>
              </a:buClr>
              <a:buFont typeface="Wingdings" panose="05000000000000000000" pitchFamily="2" charset="2"/>
              <a:buChar char="n"/>
              <a:defRPr/>
            </a:pPr>
            <a:r>
              <a:rPr lang="en-US" altLang="en-US" b="0" dirty="0">
                <a:ea typeface="ＭＳ Ｐゴシック" pitchFamily="34" charset="-128"/>
              </a:rPr>
              <a:t>Organizational strengths and weaknesses</a:t>
            </a:r>
          </a:p>
          <a:p>
            <a:pPr marL="0" indent="0">
              <a:buFont typeface="Arial" pitchFamily="34" charset="0"/>
              <a:buNone/>
              <a:defRPr/>
            </a:pPr>
            <a:endParaRPr lang="en-US" altLang="en-US" dirty="0">
              <a:ea typeface="ＭＳ Ｐゴシック" pitchFamily="34" charset="-128"/>
            </a:endParaRPr>
          </a:p>
        </p:txBody>
      </p:sp>
      <p:sp>
        <p:nvSpPr>
          <p:cNvPr id="26629" name="Slide Number Placeholder 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b="1">
                <a:solidFill>
                  <a:srgbClr val="648596"/>
                </a:solidFill>
                <a:latin typeface="Arial" charset="0"/>
                <a:ea typeface="ＭＳ Ｐゴシック" charset="0"/>
                <a:cs typeface="Arial" charset="0"/>
              </a:defRPr>
            </a:lvl1pPr>
            <a:lvl2pPr marL="37931725" indent="-37474525">
              <a:defRPr sz="3200">
                <a:solidFill>
                  <a:schemeClr val="tx1"/>
                </a:solidFill>
                <a:latin typeface="Arial" charset="0"/>
                <a:ea typeface="ＭＳ Ｐゴシック" charset="0"/>
                <a:cs typeface="Arial" charset="0"/>
              </a:defRPr>
            </a:lvl2pPr>
            <a:lvl3pPr>
              <a:defRPr sz="2800">
                <a:solidFill>
                  <a:schemeClr val="tx1"/>
                </a:solidFill>
                <a:latin typeface="Calibri" charset="0"/>
                <a:ea typeface="ＭＳ Ｐゴシック" charset="0"/>
              </a:defRPr>
            </a:lvl3pPr>
            <a:lvl4pPr>
              <a:defRPr sz="2400">
                <a:solidFill>
                  <a:schemeClr val="tx1"/>
                </a:solidFill>
                <a:latin typeface="Calibri" charset="0"/>
                <a:ea typeface="ＭＳ Ｐゴシック" charset="0"/>
              </a:defRPr>
            </a:lvl4pPr>
            <a:lvl5pPr>
              <a:defRPr sz="2000">
                <a:solidFill>
                  <a:schemeClr val="tx1"/>
                </a:solidFill>
                <a:latin typeface="Calibri" charset="0"/>
                <a:ea typeface="ＭＳ Ｐゴシック" charset="0"/>
              </a:defRPr>
            </a:lvl5pPr>
            <a:lvl6pPr eaLnBrk="0" fontAlgn="base" hangingPunct="0">
              <a:spcAft>
                <a:spcPct val="0"/>
              </a:spcAft>
              <a:buFont typeface="Arial" charset="0"/>
              <a:defRPr sz="2000">
                <a:solidFill>
                  <a:schemeClr val="tx1"/>
                </a:solidFill>
                <a:latin typeface="Calibri" charset="0"/>
                <a:ea typeface="ＭＳ Ｐゴシック" charset="0"/>
              </a:defRPr>
            </a:lvl6pPr>
            <a:lvl7pPr eaLnBrk="0" fontAlgn="base" hangingPunct="0">
              <a:spcAft>
                <a:spcPct val="0"/>
              </a:spcAft>
              <a:buFont typeface="Arial" charset="0"/>
              <a:defRPr sz="2000">
                <a:solidFill>
                  <a:schemeClr val="tx1"/>
                </a:solidFill>
                <a:latin typeface="Calibri" charset="0"/>
                <a:ea typeface="ＭＳ Ｐゴシック" charset="0"/>
              </a:defRPr>
            </a:lvl7pPr>
            <a:lvl8pPr eaLnBrk="0" fontAlgn="base" hangingPunct="0">
              <a:spcAft>
                <a:spcPct val="0"/>
              </a:spcAft>
              <a:buFont typeface="Arial" charset="0"/>
              <a:defRPr sz="2000">
                <a:solidFill>
                  <a:schemeClr val="tx1"/>
                </a:solidFill>
                <a:latin typeface="Calibri" charset="0"/>
                <a:ea typeface="ＭＳ Ｐゴシック" charset="0"/>
              </a:defRPr>
            </a:lvl8pPr>
            <a:lvl9pPr eaLnBrk="0" fontAlgn="base" hangingPunct="0">
              <a:spcAft>
                <a:spcPct val="0"/>
              </a:spcAft>
              <a:buFont typeface="Arial" charset="0"/>
              <a:defRPr sz="2000">
                <a:solidFill>
                  <a:schemeClr val="tx1"/>
                </a:solidFill>
                <a:latin typeface="Calibri" charset="0"/>
                <a:ea typeface="ＭＳ Ｐゴシック" charset="0"/>
              </a:defRPr>
            </a:lvl9pPr>
          </a:lstStyle>
          <a:p>
            <a:r>
              <a:rPr lang="en-US" sz="1200" b="0">
                <a:solidFill>
                  <a:schemeClr val="tx1"/>
                </a:solidFill>
                <a:latin typeface="Calibri" charset="0"/>
              </a:rPr>
              <a:t>5-</a:t>
            </a:r>
            <a:fld id="{599DF540-7972-AA46-BFE3-29B58999F755}" type="slidenum">
              <a:rPr lang="en-US" sz="1200" b="0">
                <a:solidFill>
                  <a:schemeClr val="tx1"/>
                </a:solidFill>
                <a:latin typeface="Calibri" charset="0"/>
              </a:rPr>
              <a:pPr/>
              <a:t>32</a:t>
            </a:fld>
            <a:endParaRPr lang="en-US" sz="1200" b="0">
              <a:solidFill>
                <a:schemeClr val="tx1"/>
              </a:solidFill>
              <a:latin typeface="Calibri" charset="0"/>
            </a:endParaRPr>
          </a:p>
        </p:txBody>
      </p:sp>
      <p:sp>
        <p:nvSpPr>
          <p:cNvPr id="26630" name="Footer Placeholder 1"/>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b="1">
                <a:solidFill>
                  <a:srgbClr val="648596"/>
                </a:solidFill>
                <a:latin typeface="Arial" charset="0"/>
                <a:ea typeface="ＭＳ Ｐゴシック" charset="0"/>
                <a:cs typeface="Arial" charset="0"/>
              </a:defRPr>
            </a:lvl1pPr>
            <a:lvl2pPr marL="37931725" indent="-37474525">
              <a:defRPr sz="3200">
                <a:solidFill>
                  <a:schemeClr val="tx1"/>
                </a:solidFill>
                <a:latin typeface="Arial" charset="0"/>
                <a:ea typeface="ＭＳ Ｐゴシック" charset="0"/>
                <a:cs typeface="Arial" charset="0"/>
              </a:defRPr>
            </a:lvl2pPr>
            <a:lvl3pPr>
              <a:defRPr sz="2800">
                <a:solidFill>
                  <a:schemeClr val="tx1"/>
                </a:solidFill>
                <a:latin typeface="Calibri" charset="0"/>
                <a:ea typeface="ＭＳ Ｐゴシック" charset="0"/>
              </a:defRPr>
            </a:lvl3pPr>
            <a:lvl4pPr>
              <a:defRPr sz="2400">
                <a:solidFill>
                  <a:schemeClr val="tx1"/>
                </a:solidFill>
                <a:latin typeface="Calibri" charset="0"/>
                <a:ea typeface="ＭＳ Ｐゴシック" charset="0"/>
              </a:defRPr>
            </a:lvl4pPr>
            <a:lvl5pPr>
              <a:defRPr sz="2000">
                <a:solidFill>
                  <a:schemeClr val="tx1"/>
                </a:solidFill>
                <a:latin typeface="Calibri" charset="0"/>
                <a:ea typeface="ＭＳ Ｐゴシック" charset="0"/>
              </a:defRPr>
            </a:lvl5pPr>
            <a:lvl6pPr eaLnBrk="0" fontAlgn="base" hangingPunct="0">
              <a:spcAft>
                <a:spcPct val="0"/>
              </a:spcAft>
              <a:buFont typeface="Arial" charset="0"/>
              <a:defRPr sz="2000">
                <a:solidFill>
                  <a:schemeClr val="tx1"/>
                </a:solidFill>
                <a:latin typeface="Calibri" charset="0"/>
                <a:ea typeface="ＭＳ Ｐゴシック" charset="0"/>
              </a:defRPr>
            </a:lvl6pPr>
            <a:lvl7pPr eaLnBrk="0" fontAlgn="base" hangingPunct="0">
              <a:spcAft>
                <a:spcPct val="0"/>
              </a:spcAft>
              <a:buFont typeface="Arial" charset="0"/>
              <a:defRPr sz="2000">
                <a:solidFill>
                  <a:schemeClr val="tx1"/>
                </a:solidFill>
                <a:latin typeface="Calibri" charset="0"/>
                <a:ea typeface="ＭＳ Ｐゴシック" charset="0"/>
              </a:defRPr>
            </a:lvl7pPr>
            <a:lvl8pPr eaLnBrk="0" fontAlgn="base" hangingPunct="0">
              <a:spcAft>
                <a:spcPct val="0"/>
              </a:spcAft>
              <a:buFont typeface="Arial" charset="0"/>
              <a:defRPr sz="2000">
                <a:solidFill>
                  <a:schemeClr val="tx1"/>
                </a:solidFill>
                <a:latin typeface="Calibri" charset="0"/>
                <a:ea typeface="ＭＳ Ｐゴシック" charset="0"/>
              </a:defRPr>
            </a:lvl8pPr>
            <a:lvl9pPr eaLnBrk="0" fontAlgn="base" hangingPunct="0">
              <a:spcAft>
                <a:spcPct val="0"/>
              </a:spcAft>
              <a:buFont typeface="Arial" charset="0"/>
              <a:defRPr sz="2000">
                <a:solidFill>
                  <a:schemeClr val="tx1"/>
                </a:solidFill>
                <a:latin typeface="Calibri" charset="0"/>
                <a:ea typeface="ＭＳ Ｐゴシック" charset="0"/>
              </a:defRPr>
            </a:lvl9pPr>
          </a:lstStyle>
          <a:p>
            <a:r>
              <a:rPr lang="en-US" sz="1200" b="0">
                <a:solidFill>
                  <a:schemeClr val="tx1"/>
                </a:solidFill>
                <a:latin typeface="Calibri" charset="0"/>
              </a:rPr>
              <a:t>Copyright ©2017 Pearson Education, Inc.</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9" name="Freeform 4"/>
          <p:cNvSpPr>
            <a:spLocks noChangeArrowheads="1"/>
          </p:cNvSpPr>
          <p:nvPr/>
        </p:nvSpPr>
        <p:spPr bwMode="auto">
          <a:xfrm>
            <a:off x="36513" y="1249363"/>
            <a:ext cx="1587" cy="158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noFill/>
          <a:ln w="9525" cap="flat">
            <a:noFill/>
            <a:round/>
            <a:headEnd/>
            <a:tailEnd/>
          </a:ln>
          <a:effectLst/>
        </p:spPr>
        <p:txBody>
          <a:bodyPr wrap="none" anchor="ctr"/>
          <a:lstStyle/>
          <a:p>
            <a:endParaRPr lang="en-US"/>
          </a:p>
        </p:txBody>
      </p:sp>
      <p:sp>
        <p:nvSpPr>
          <p:cNvPr id="8" name="TextBox 7"/>
          <p:cNvSpPr txBox="1"/>
          <p:nvPr/>
        </p:nvSpPr>
        <p:spPr>
          <a:xfrm>
            <a:off x="228600" y="1524000"/>
            <a:ext cx="9144000" cy="1131848"/>
          </a:xfrm>
          <a:prstGeom prst="rect">
            <a:avLst/>
          </a:prstGeom>
          <a:noFill/>
        </p:spPr>
        <p:txBody>
          <a:bodyPr wrap="square" rtlCol="0">
            <a:spAutoFit/>
          </a:bodyPr>
          <a:lstStyle/>
          <a:p>
            <a:pPr marL="760413" lvl="1" indent="-514350">
              <a:lnSpc>
                <a:spcPct val="150000"/>
              </a:lnSpc>
              <a:spcBef>
                <a:spcPts val="600"/>
              </a:spcBef>
              <a:spcAft>
                <a:spcPts val="600"/>
              </a:spcAft>
            </a:pPr>
            <a:r>
              <a:rPr lang="en-US" sz="2400" dirty="0">
                <a:latin typeface="Arial" pitchFamily="34" charset="0"/>
                <a:cs typeface="Arial" pitchFamily="34" charset="0"/>
              </a:rPr>
              <a:t>1. </a:t>
            </a:r>
            <a:r>
              <a:rPr lang="en-US" sz="2400" dirty="0">
                <a:latin typeface="Arial" pitchFamily="34" charset="0"/>
                <a:ea typeface="Arial Unicode MS" pitchFamily="34" charset="-128"/>
                <a:cs typeface="Arial" pitchFamily="34" charset="0"/>
              </a:rPr>
              <a:t>Evaluate the situation of organization (Where’s the organization?)         </a:t>
            </a:r>
            <a:r>
              <a:rPr lang="en-US" sz="2400" dirty="0">
                <a:latin typeface="Arial" pitchFamily="34" charset="0"/>
                <a:cs typeface="Arial" pitchFamily="34" charset="0"/>
              </a:rPr>
              <a:t> SWOT analysis</a:t>
            </a:r>
          </a:p>
        </p:txBody>
      </p:sp>
      <p:graphicFrame>
        <p:nvGraphicFramePr>
          <p:cNvPr id="9" name="Table 8"/>
          <p:cNvGraphicFramePr>
            <a:graphicFrameLocks noGrp="1"/>
          </p:cNvGraphicFramePr>
          <p:nvPr/>
        </p:nvGraphicFramePr>
        <p:xfrm>
          <a:off x="533400" y="3048000"/>
          <a:ext cx="7772400" cy="2286000"/>
        </p:xfrm>
        <a:graphic>
          <a:graphicData uri="http://schemas.openxmlformats.org/drawingml/2006/table">
            <a:tbl>
              <a:tblPr firstRow="1" bandRow="1">
                <a:tableStyleId>{5C22544A-7EE6-4342-B048-85BDC9FD1C3A}</a:tableStyleId>
              </a:tblPr>
              <a:tblGrid>
                <a:gridCol w="2590800">
                  <a:extLst>
                    <a:ext uri="{9D8B030D-6E8A-4147-A177-3AD203B41FA5}">
                      <a16:colId xmlns:a16="http://schemas.microsoft.com/office/drawing/2014/main" val="20000"/>
                    </a:ext>
                  </a:extLst>
                </a:gridCol>
                <a:gridCol w="2590800">
                  <a:extLst>
                    <a:ext uri="{9D8B030D-6E8A-4147-A177-3AD203B41FA5}">
                      <a16:colId xmlns:a16="http://schemas.microsoft.com/office/drawing/2014/main" val="20001"/>
                    </a:ext>
                  </a:extLst>
                </a:gridCol>
                <a:gridCol w="2590800">
                  <a:extLst>
                    <a:ext uri="{9D8B030D-6E8A-4147-A177-3AD203B41FA5}">
                      <a16:colId xmlns:a16="http://schemas.microsoft.com/office/drawing/2014/main" val="20002"/>
                    </a:ext>
                  </a:extLst>
                </a:gridCol>
              </a:tblGrid>
              <a:tr h="762000">
                <a:tc>
                  <a:txBody>
                    <a:bodyPr/>
                    <a:lstStyle/>
                    <a:p>
                      <a:endParaRPr lang="en-US" dirty="0">
                        <a:latin typeface="Arial" pitchFamily="34" charset="0"/>
                        <a:cs typeface="Arial" pitchFamily="34" charset="0"/>
                      </a:endParaRPr>
                    </a:p>
                  </a:txBody>
                  <a:tcPr>
                    <a:solidFill>
                      <a:schemeClr val="tx2">
                        <a:lumMod val="20000"/>
                        <a:lumOff val="80000"/>
                      </a:schemeClr>
                    </a:solidFill>
                  </a:tcPr>
                </a:tc>
                <a:tc>
                  <a:txBody>
                    <a:bodyPr/>
                    <a:lstStyle/>
                    <a:p>
                      <a:r>
                        <a:rPr lang="en-US" dirty="0">
                          <a:latin typeface="Arial" pitchFamily="34" charset="0"/>
                          <a:cs typeface="Arial" pitchFamily="34" charset="0"/>
                        </a:rPr>
                        <a:t>Strengths</a:t>
                      </a:r>
                    </a:p>
                  </a:txBody>
                  <a:tcPr>
                    <a:solidFill>
                      <a:schemeClr val="accent2">
                        <a:lumMod val="75000"/>
                      </a:schemeClr>
                    </a:solidFill>
                  </a:tcPr>
                </a:tc>
                <a:tc>
                  <a:txBody>
                    <a:bodyPr/>
                    <a:lstStyle/>
                    <a:p>
                      <a:r>
                        <a:rPr lang="en-US" dirty="0">
                          <a:latin typeface="Arial" pitchFamily="34" charset="0"/>
                          <a:cs typeface="Arial" pitchFamily="34" charset="0"/>
                        </a:rPr>
                        <a:t>Weaknesses</a:t>
                      </a:r>
                    </a:p>
                  </a:txBody>
                  <a:tcPr>
                    <a:solidFill>
                      <a:srgbClr val="7030A0"/>
                    </a:solidFill>
                  </a:tcPr>
                </a:tc>
                <a:extLst>
                  <a:ext uri="{0D108BD9-81ED-4DB2-BD59-A6C34878D82A}">
                    <a16:rowId xmlns:a16="http://schemas.microsoft.com/office/drawing/2014/main" val="10000"/>
                  </a:ext>
                </a:extLst>
              </a:tr>
              <a:tr h="762000">
                <a:tc>
                  <a:txBody>
                    <a:bodyPr/>
                    <a:lstStyle/>
                    <a:p>
                      <a:r>
                        <a:rPr lang="en-US" b="1" dirty="0">
                          <a:solidFill>
                            <a:schemeClr val="bg1"/>
                          </a:solidFill>
                          <a:latin typeface="Arial" pitchFamily="34" charset="0"/>
                          <a:cs typeface="Arial" pitchFamily="34" charset="0"/>
                        </a:rPr>
                        <a:t>Opportunities</a:t>
                      </a:r>
                    </a:p>
                  </a:txBody>
                  <a:tcPr>
                    <a:solidFill>
                      <a:schemeClr val="accent6">
                        <a:lumMod val="75000"/>
                      </a:schemeClr>
                    </a:solidFill>
                  </a:tcPr>
                </a:tc>
                <a:tc>
                  <a:txBody>
                    <a:bodyPr/>
                    <a:lstStyle/>
                    <a:p>
                      <a:r>
                        <a:rPr lang="en-US" dirty="0">
                          <a:latin typeface="Arial" pitchFamily="34" charset="0"/>
                          <a:cs typeface="Arial" pitchFamily="34" charset="0"/>
                        </a:rPr>
                        <a:t>S-0</a:t>
                      </a:r>
                      <a:r>
                        <a:rPr lang="en-US" baseline="0" dirty="0">
                          <a:latin typeface="Arial" pitchFamily="34" charset="0"/>
                          <a:cs typeface="Arial" pitchFamily="34" charset="0"/>
                        </a:rPr>
                        <a:t> strategies</a:t>
                      </a:r>
                      <a:endParaRPr lang="en-US" dirty="0">
                        <a:latin typeface="Arial" pitchFamily="34" charset="0"/>
                        <a:cs typeface="Arial" pitchFamily="34" charset="0"/>
                      </a:endParaRPr>
                    </a:p>
                  </a:txBody>
                  <a:tcPr/>
                </a:tc>
                <a:tc>
                  <a:txBody>
                    <a:bodyPr/>
                    <a:lstStyle/>
                    <a:p>
                      <a:r>
                        <a:rPr lang="en-US" dirty="0">
                          <a:latin typeface="Arial" pitchFamily="34" charset="0"/>
                          <a:cs typeface="Arial" pitchFamily="34" charset="0"/>
                        </a:rPr>
                        <a:t>W-O</a:t>
                      </a:r>
                      <a:r>
                        <a:rPr lang="en-US" baseline="0" dirty="0">
                          <a:latin typeface="Arial" pitchFamily="34" charset="0"/>
                          <a:cs typeface="Arial" pitchFamily="34" charset="0"/>
                        </a:rPr>
                        <a:t> strategies</a:t>
                      </a:r>
                      <a:endParaRPr lang="en-US" dirty="0">
                        <a:latin typeface="Arial" pitchFamily="34" charset="0"/>
                        <a:cs typeface="Arial" pitchFamily="34" charset="0"/>
                      </a:endParaRPr>
                    </a:p>
                  </a:txBody>
                  <a:tcPr/>
                </a:tc>
                <a:extLst>
                  <a:ext uri="{0D108BD9-81ED-4DB2-BD59-A6C34878D82A}">
                    <a16:rowId xmlns:a16="http://schemas.microsoft.com/office/drawing/2014/main" val="10001"/>
                  </a:ext>
                </a:extLst>
              </a:tr>
              <a:tr h="762000">
                <a:tc>
                  <a:txBody>
                    <a:bodyPr/>
                    <a:lstStyle/>
                    <a:p>
                      <a:r>
                        <a:rPr lang="en-US" b="1" dirty="0">
                          <a:solidFill>
                            <a:schemeClr val="bg1"/>
                          </a:solidFill>
                          <a:latin typeface="Arial" pitchFamily="34" charset="0"/>
                          <a:cs typeface="Arial" pitchFamily="34" charset="0"/>
                        </a:rPr>
                        <a:t>Threats</a:t>
                      </a:r>
                    </a:p>
                  </a:txBody>
                  <a:tcPr>
                    <a:solidFill>
                      <a:schemeClr val="accent3">
                        <a:lumMod val="50000"/>
                      </a:schemeClr>
                    </a:solidFill>
                  </a:tcPr>
                </a:tc>
                <a:tc>
                  <a:txBody>
                    <a:bodyPr/>
                    <a:lstStyle/>
                    <a:p>
                      <a:r>
                        <a:rPr lang="en-US" dirty="0">
                          <a:latin typeface="Arial" pitchFamily="34" charset="0"/>
                          <a:cs typeface="Arial" pitchFamily="34" charset="0"/>
                        </a:rPr>
                        <a:t>S-T strategies</a:t>
                      </a:r>
                    </a:p>
                  </a:txBody>
                  <a:tcPr/>
                </a:tc>
                <a:tc>
                  <a:txBody>
                    <a:bodyPr/>
                    <a:lstStyle/>
                    <a:p>
                      <a:r>
                        <a:rPr lang="en-US" dirty="0">
                          <a:latin typeface="Arial" pitchFamily="34" charset="0"/>
                          <a:cs typeface="Arial" pitchFamily="34" charset="0"/>
                        </a:rPr>
                        <a:t>W-T</a:t>
                      </a:r>
                      <a:r>
                        <a:rPr lang="en-US" baseline="0" dirty="0">
                          <a:latin typeface="Arial" pitchFamily="34" charset="0"/>
                          <a:cs typeface="Arial" pitchFamily="34" charset="0"/>
                        </a:rPr>
                        <a:t> strategies</a:t>
                      </a:r>
                      <a:endParaRPr lang="en-US" dirty="0">
                        <a:latin typeface="Arial" pitchFamily="34" charset="0"/>
                        <a:cs typeface="Arial" pitchFamily="34" charset="0"/>
                      </a:endParaRPr>
                    </a:p>
                  </a:txBody>
                  <a:tcPr/>
                </a:tc>
                <a:extLst>
                  <a:ext uri="{0D108BD9-81ED-4DB2-BD59-A6C34878D82A}">
                    <a16:rowId xmlns:a16="http://schemas.microsoft.com/office/drawing/2014/main" val="10002"/>
                  </a:ext>
                </a:extLst>
              </a:tr>
            </a:tbl>
          </a:graphicData>
        </a:graphic>
      </p:graphicFrame>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9" name="Freeform 4"/>
          <p:cNvSpPr>
            <a:spLocks noChangeArrowheads="1"/>
          </p:cNvSpPr>
          <p:nvPr/>
        </p:nvSpPr>
        <p:spPr bwMode="auto">
          <a:xfrm>
            <a:off x="36513" y="1249363"/>
            <a:ext cx="1587" cy="158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noFill/>
          <a:ln w="9525" cap="flat">
            <a:noFill/>
            <a:round/>
            <a:headEnd/>
            <a:tailEnd/>
          </a:ln>
          <a:effectLst/>
        </p:spPr>
        <p:txBody>
          <a:bodyPr wrap="none" anchor="ctr"/>
          <a:lstStyle/>
          <a:p>
            <a:endParaRPr lang="en-US"/>
          </a:p>
        </p:txBody>
      </p:sp>
      <p:sp>
        <p:nvSpPr>
          <p:cNvPr id="8" name="TextBox 7"/>
          <p:cNvSpPr txBox="1"/>
          <p:nvPr/>
        </p:nvSpPr>
        <p:spPr>
          <a:xfrm>
            <a:off x="0" y="1828801"/>
            <a:ext cx="9144000" cy="3216265"/>
          </a:xfrm>
          <a:prstGeom prst="rect">
            <a:avLst/>
          </a:prstGeom>
          <a:noFill/>
        </p:spPr>
        <p:txBody>
          <a:bodyPr wrap="square" rtlCol="0">
            <a:spAutoFit/>
          </a:bodyPr>
          <a:lstStyle/>
          <a:p>
            <a:endParaRPr lang="en-US" sz="2400" dirty="0">
              <a:latin typeface="Times New Roman" pitchFamily="18" charset="0"/>
              <a:cs typeface="Times New Roman" pitchFamily="18" charset="0"/>
            </a:endParaRPr>
          </a:p>
          <a:p>
            <a:pPr marL="760413" lvl="1" indent="-514350">
              <a:lnSpc>
                <a:spcPct val="150000"/>
              </a:lnSpc>
              <a:spcBef>
                <a:spcPts val="600"/>
              </a:spcBef>
              <a:spcAft>
                <a:spcPts val="600"/>
              </a:spcAft>
            </a:pPr>
            <a:r>
              <a:rPr lang="en-US" sz="2400" dirty="0">
                <a:latin typeface="Arial Unicode MS" pitchFamily="34" charset="-128"/>
                <a:ea typeface="Arial Unicode MS" pitchFamily="34" charset="-128"/>
                <a:cs typeface="Arial Unicode MS" pitchFamily="34" charset="-128"/>
              </a:rPr>
              <a:t>2. Determine strategic objectives </a:t>
            </a:r>
          </a:p>
          <a:p>
            <a:pPr marL="760413" lvl="1" indent="-514350">
              <a:lnSpc>
                <a:spcPct val="150000"/>
              </a:lnSpc>
              <a:spcBef>
                <a:spcPts val="600"/>
              </a:spcBef>
              <a:spcAft>
                <a:spcPts val="600"/>
              </a:spcAft>
            </a:pPr>
            <a:r>
              <a:rPr lang="en-US" sz="2400" dirty="0">
                <a:latin typeface="Arial Unicode MS" pitchFamily="34" charset="-128"/>
                <a:ea typeface="Arial Unicode MS" pitchFamily="34" charset="-128"/>
                <a:cs typeface="Arial Unicode MS" pitchFamily="34" charset="-128"/>
              </a:rPr>
              <a:t>-Where does organization want to go?</a:t>
            </a:r>
          </a:p>
          <a:p>
            <a:pPr marL="760413" lvl="1" indent="-514350">
              <a:lnSpc>
                <a:spcPct val="150000"/>
              </a:lnSpc>
              <a:spcBef>
                <a:spcPts val="600"/>
              </a:spcBef>
              <a:spcAft>
                <a:spcPts val="600"/>
              </a:spcAft>
            </a:pPr>
            <a:r>
              <a:rPr lang="en-US" sz="2400" dirty="0">
                <a:latin typeface="Arial Unicode MS" pitchFamily="34" charset="-128"/>
                <a:ea typeface="Arial Unicode MS" pitchFamily="34" charset="-128"/>
                <a:cs typeface="Arial Unicode MS" pitchFamily="34" charset="-128"/>
              </a:rPr>
              <a:t>- Answer: desired position, desired rate of business growth, etc.</a:t>
            </a:r>
            <a:endParaRPr lang="en-US" sz="2400" dirty="0">
              <a:latin typeface="Times New Roman" pitchFamily="18" charset="0"/>
              <a:cs typeface="Times New Roman" pitchFamily="18" charset="0"/>
            </a:endParaRPr>
          </a:p>
          <a:p>
            <a:pPr marL="760413" lvl="1" indent="-514350">
              <a:lnSpc>
                <a:spcPct val="150000"/>
              </a:lnSpc>
              <a:spcBef>
                <a:spcPts val="600"/>
              </a:spcBef>
              <a:spcAft>
                <a:spcPts val="600"/>
              </a:spcAft>
            </a:pPr>
            <a:endParaRPr lang="en-US" sz="2400" dirty="0">
              <a:latin typeface="Times New Roman" pitchFamily="18" charset="0"/>
              <a:cs typeface="Times New Roman" pitchFamily="18" charset="0"/>
            </a:endParaRPr>
          </a:p>
        </p:txBody>
      </p:sp>
      <p:pic>
        <p:nvPicPr>
          <p:cNvPr id="9" name="Picture 8" descr="images.jpg"/>
          <p:cNvPicPr>
            <a:picLocks noChangeAspect="1"/>
          </p:cNvPicPr>
          <p:nvPr/>
        </p:nvPicPr>
        <p:blipFill>
          <a:blip r:embed="rId3"/>
          <a:stretch>
            <a:fillRect/>
          </a:stretch>
        </p:blipFill>
        <p:spPr>
          <a:xfrm>
            <a:off x="5486400" y="1752600"/>
            <a:ext cx="3429000" cy="1752600"/>
          </a:xfrm>
          <a:prstGeom prst="rect">
            <a:avLst/>
          </a:prstGeom>
        </p:spPr>
      </p:pic>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indoex.jpg"/>
          <p:cNvPicPr>
            <a:picLocks noChangeAspect="1"/>
          </p:cNvPicPr>
          <p:nvPr/>
        </p:nvPicPr>
        <p:blipFill>
          <a:blip r:embed="rId3"/>
          <a:stretch>
            <a:fillRect/>
          </a:stretch>
        </p:blipFill>
        <p:spPr>
          <a:xfrm>
            <a:off x="7162800" y="2133600"/>
            <a:ext cx="1819275" cy="3429000"/>
          </a:xfrm>
          <a:prstGeom prst="rect">
            <a:avLst/>
          </a:prstGeom>
        </p:spPr>
      </p:pic>
      <p:sp>
        <p:nvSpPr>
          <p:cNvPr id="41989" name="Freeform 4"/>
          <p:cNvSpPr>
            <a:spLocks noChangeArrowheads="1"/>
          </p:cNvSpPr>
          <p:nvPr/>
        </p:nvSpPr>
        <p:spPr bwMode="auto">
          <a:xfrm>
            <a:off x="36513" y="1249363"/>
            <a:ext cx="1587" cy="158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noFill/>
          <a:ln w="9525" cap="flat">
            <a:noFill/>
            <a:round/>
            <a:headEnd/>
            <a:tailEnd/>
          </a:ln>
          <a:effectLst/>
        </p:spPr>
        <p:txBody>
          <a:bodyPr wrap="none" anchor="ctr"/>
          <a:lstStyle/>
          <a:p>
            <a:endParaRPr lang="en-US"/>
          </a:p>
        </p:txBody>
      </p:sp>
      <p:sp>
        <p:nvSpPr>
          <p:cNvPr id="8" name="TextBox 7"/>
          <p:cNvSpPr txBox="1"/>
          <p:nvPr/>
        </p:nvSpPr>
        <p:spPr>
          <a:xfrm>
            <a:off x="-36513" y="0"/>
            <a:ext cx="9144000" cy="2703625"/>
          </a:xfrm>
          <a:prstGeom prst="rect">
            <a:avLst/>
          </a:prstGeom>
          <a:noFill/>
        </p:spPr>
        <p:txBody>
          <a:bodyPr wrap="square" rtlCol="0">
            <a:spAutoFit/>
          </a:bodyPr>
          <a:lstStyle/>
          <a:p>
            <a:pPr marL="760413" lvl="1" indent="-514350">
              <a:lnSpc>
                <a:spcPct val="150000"/>
              </a:lnSpc>
              <a:spcBef>
                <a:spcPts val="600"/>
              </a:spcBef>
              <a:spcAft>
                <a:spcPts val="600"/>
              </a:spcAft>
            </a:pPr>
            <a:r>
              <a:rPr lang="en-US" sz="2400" dirty="0">
                <a:latin typeface="Arial Unicode MS" pitchFamily="34" charset="-128"/>
                <a:ea typeface="Arial Unicode MS" pitchFamily="34" charset="-128"/>
                <a:cs typeface="Arial Unicode MS" pitchFamily="34" charset="-128"/>
              </a:rPr>
              <a:t>3. Determine the required tasks to implement</a:t>
            </a:r>
          </a:p>
          <a:p>
            <a:pPr marL="760413" lvl="1" indent="-514350">
              <a:lnSpc>
                <a:spcPct val="150000"/>
              </a:lnSpc>
              <a:spcBef>
                <a:spcPts val="600"/>
              </a:spcBef>
              <a:spcAft>
                <a:spcPts val="600"/>
              </a:spcAft>
            </a:pPr>
            <a:r>
              <a:rPr lang="en-US" sz="2400" dirty="0">
                <a:latin typeface="Arial Unicode MS" pitchFamily="34" charset="-128"/>
                <a:ea typeface="Arial Unicode MS" pitchFamily="34" charset="-128"/>
                <a:cs typeface="Arial Unicode MS" pitchFamily="34" charset="-128"/>
              </a:rPr>
              <a:t>- What should organization do?</a:t>
            </a:r>
          </a:p>
          <a:p>
            <a:pPr marL="760413" lvl="1" indent="-514350">
              <a:lnSpc>
                <a:spcPct val="150000"/>
              </a:lnSpc>
              <a:spcBef>
                <a:spcPts val="600"/>
              </a:spcBef>
              <a:spcAft>
                <a:spcPts val="600"/>
              </a:spcAft>
            </a:pPr>
            <a:r>
              <a:rPr lang="en-US" sz="2400" dirty="0">
                <a:latin typeface="Arial" pitchFamily="34" charset="0"/>
                <a:cs typeface="Arial" pitchFamily="34" charset="0"/>
              </a:rPr>
              <a:t>- Determining specific job ‘s duties for each divisions</a:t>
            </a:r>
          </a:p>
          <a:p>
            <a:pPr marL="760413" lvl="1" indent="-514350">
              <a:lnSpc>
                <a:spcPct val="150000"/>
              </a:lnSpc>
              <a:spcBef>
                <a:spcPts val="600"/>
              </a:spcBef>
              <a:spcAft>
                <a:spcPts val="600"/>
              </a:spcAft>
            </a:pPr>
            <a:endParaRPr lang="en-US" sz="2400" dirty="0">
              <a:latin typeface="Times New Roman" pitchFamily="18" charset="0"/>
              <a:cs typeface="Times New Roman" pitchFamily="18" charset="0"/>
            </a:endParaRP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9" name="Freeform 4"/>
          <p:cNvSpPr>
            <a:spLocks noChangeArrowheads="1"/>
          </p:cNvSpPr>
          <p:nvPr/>
        </p:nvSpPr>
        <p:spPr bwMode="auto">
          <a:xfrm>
            <a:off x="36513" y="1249363"/>
            <a:ext cx="1587" cy="1587"/>
          </a:xfrm>
          <a:custGeom>
            <a:avLst/>
            <a:gdLst>
              <a:gd name="T0" fmla="*/ 0 w 21600"/>
              <a:gd name="T1" fmla="*/ 0 h 21600"/>
              <a:gd name="T2" fmla="*/ 0 w 21600"/>
              <a:gd name="T3" fmla="*/ 0 h 21600"/>
              <a:gd name="T4" fmla="*/ 0 w 21600"/>
              <a:gd name="T5" fmla="*/ 0 h 21600"/>
              <a:gd name="T6" fmla="*/ 0 w 21600"/>
              <a:gd name="T7" fmla="*/ 0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1600" y="0"/>
                </a:lnTo>
                <a:lnTo>
                  <a:pt x="21600" y="21600"/>
                </a:lnTo>
                <a:lnTo>
                  <a:pt x="0" y="21600"/>
                </a:lnTo>
                <a:lnTo>
                  <a:pt x="0" y="0"/>
                </a:lnTo>
                <a:close/>
              </a:path>
            </a:pathLst>
          </a:custGeom>
          <a:noFill/>
          <a:ln w="9525" cap="flat">
            <a:noFill/>
            <a:round/>
            <a:headEnd/>
            <a:tailEnd/>
          </a:ln>
          <a:effectLst/>
        </p:spPr>
        <p:txBody>
          <a:bodyPr wrap="none" anchor="ctr"/>
          <a:lstStyle/>
          <a:p>
            <a:endParaRPr lang="en-US"/>
          </a:p>
        </p:txBody>
      </p:sp>
      <p:sp>
        <p:nvSpPr>
          <p:cNvPr id="8" name="TextBox 7"/>
          <p:cNvSpPr txBox="1"/>
          <p:nvPr/>
        </p:nvSpPr>
        <p:spPr>
          <a:xfrm>
            <a:off x="36513" y="377126"/>
            <a:ext cx="8534050" cy="4519507"/>
          </a:xfrm>
          <a:prstGeom prst="rect">
            <a:avLst/>
          </a:prstGeom>
          <a:noFill/>
        </p:spPr>
        <p:txBody>
          <a:bodyPr wrap="square" rtlCol="0">
            <a:spAutoFit/>
          </a:bodyPr>
          <a:lstStyle/>
          <a:p>
            <a:pPr marL="760413" lvl="1" indent="-514350">
              <a:lnSpc>
                <a:spcPct val="150000"/>
              </a:lnSpc>
              <a:spcBef>
                <a:spcPts val="600"/>
              </a:spcBef>
              <a:spcAft>
                <a:spcPts val="600"/>
              </a:spcAft>
            </a:pPr>
            <a:r>
              <a:rPr lang="en-US" sz="2400" dirty="0">
                <a:latin typeface="Arial Unicode MS" pitchFamily="34" charset="-128"/>
                <a:ea typeface="Arial Unicode MS" pitchFamily="34" charset="-128"/>
                <a:cs typeface="Arial Unicode MS" pitchFamily="34" charset="-128"/>
              </a:rPr>
              <a:t>4. Carry out strategic objectives, strategic tasks </a:t>
            </a:r>
          </a:p>
          <a:p>
            <a:pPr marL="760413" lvl="1" indent="-514350" algn="just">
              <a:lnSpc>
                <a:spcPct val="150000"/>
              </a:lnSpc>
              <a:spcBef>
                <a:spcPts val="600"/>
              </a:spcBef>
              <a:spcAft>
                <a:spcPts val="600"/>
              </a:spcAft>
              <a:buFontTx/>
              <a:buChar char="-"/>
            </a:pPr>
            <a:r>
              <a:rPr lang="en-US" sz="2400" dirty="0">
                <a:latin typeface="Arial Unicode MS" pitchFamily="34" charset="-128"/>
                <a:ea typeface="Arial Unicode MS" pitchFamily="34" charset="-128"/>
                <a:cs typeface="Arial Unicode MS" pitchFamily="34" charset="-128"/>
              </a:rPr>
              <a:t>(How to implement efficiently?)</a:t>
            </a:r>
          </a:p>
          <a:p>
            <a:pPr marL="760413" lvl="1" indent="-514350" algn="just">
              <a:lnSpc>
                <a:spcPct val="150000"/>
              </a:lnSpc>
              <a:spcBef>
                <a:spcPts val="600"/>
              </a:spcBef>
              <a:spcAft>
                <a:spcPts val="600"/>
              </a:spcAft>
              <a:buFontTx/>
              <a:buChar char="-"/>
            </a:pPr>
            <a:r>
              <a:rPr lang="en-US" sz="2400" dirty="0">
                <a:latin typeface="Arial Unicode MS" pitchFamily="34" charset="-128"/>
                <a:ea typeface="Arial Unicode MS" pitchFamily="34" charset="-128"/>
                <a:cs typeface="Arial Unicode MS" pitchFamily="34" charset="-128"/>
              </a:rPr>
              <a:t>Organizing corporate system in accordance with implementing strategic objectives</a:t>
            </a:r>
          </a:p>
          <a:p>
            <a:pPr marL="760413" lvl="1" indent="-514350" algn="just">
              <a:lnSpc>
                <a:spcPct val="150000"/>
              </a:lnSpc>
              <a:spcBef>
                <a:spcPts val="600"/>
              </a:spcBef>
              <a:spcAft>
                <a:spcPts val="600"/>
              </a:spcAft>
              <a:buFontTx/>
              <a:buChar char="-"/>
            </a:pPr>
            <a:r>
              <a:rPr lang="en-US" sz="2400" dirty="0">
                <a:latin typeface="Arial Unicode MS" pitchFamily="34" charset="-128"/>
                <a:ea typeface="Arial Unicode MS" pitchFamily="34" charset="-128"/>
                <a:cs typeface="Arial Unicode MS" pitchFamily="34" charset="-128"/>
              </a:rPr>
              <a:t>Implementing, controlling, evaluating and adjusting ( if necessary)</a:t>
            </a:r>
            <a:endParaRPr lang="en-US" sz="2400" dirty="0">
              <a:latin typeface="Times New Roman" pitchFamily="18" charset="0"/>
              <a:cs typeface="Times New Roman" pitchFamily="18" charset="0"/>
            </a:endParaRPr>
          </a:p>
          <a:p>
            <a:pPr marL="760413" lvl="1" indent="-514350">
              <a:lnSpc>
                <a:spcPct val="150000"/>
              </a:lnSpc>
              <a:spcBef>
                <a:spcPts val="600"/>
              </a:spcBef>
              <a:spcAft>
                <a:spcPts val="600"/>
              </a:spcAft>
            </a:pPr>
            <a:endParaRPr lang="en-US" sz="2400" dirty="0">
              <a:latin typeface="Times New Roman" pitchFamily="18" charset="0"/>
              <a:cs typeface="Times New Roman" pitchFamily="18" charset="0"/>
            </a:endParaRPr>
          </a:p>
        </p:txBody>
      </p:sp>
    </p:spTree>
  </p:cSld>
  <p:clrMapOvr>
    <a:masterClrMapping/>
  </p:clrMapOvr>
  <p:transition spd="med"/>
  <p:timing>
    <p:tnLst>
      <p:par>
        <p:cTn id="1" dur="indefinite" restart="never" nodeType="tmRoot">
          <p:childTnLst>
            <p:seq concurrent="1" nextAc="seek">
              <p:cTn id="2" dur="indefinite" nodeType="mainSeq"/>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AutoShape 5">
            <a:extLst>
              <a:ext uri="{FF2B5EF4-FFF2-40B4-BE49-F238E27FC236}">
                <a16:creationId xmlns:a16="http://schemas.microsoft.com/office/drawing/2014/main" id="{AE39245D-293F-6941-A0D4-110FBA19D72F}"/>
              </a:ext>
            </a:extLst>
          </p:cNvPr>
          <p:cNvSpPr>
            <a:spLocks noChangeArrowheads="1"/>
          </p:cNvSpPr>
          <p:nvPr/>
        </p:nvSpPr>
        <p:spPr bwMode="auto">
          <a:xfrm>
            <a:off x="134919" y="1286476"/>
            <a:ext cx="5690461" cy="792162"/>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2800" dirty="0"/>
              <a:t>2.5.4. Polices</a:t>
            </a:r>
          </a:p>
        </p:txBody>
      </p:sp>
      <p:grpSp>
        <p:nvGrpSpPr>
          <p:cNvPr id="4" name="Group 3">
            <a:extLst>
              <a:ext uri="{FF2B5EF4-FFF2-40B4-BE49-F238E27FC236}">
                <a16:creationId xmlns:a16="http://schemas.microsoft.com/office/drawing/2014/main" id="{39B1A4F6-65C8-AE45-A574-94C7CCAA9F3E}"/>
              </a:ext>
            </a:extLst>
          </p:cNvPr>
          <p:cNvGrpSpPr/>
          <p:nvPr/>
        </p:nvGrpSpPr>
        <p:grpSpPr>
          <a:xfrm>
            <a:off x="0" y="0"/>
            <a:ext cx="9144000" cy="1042681"/>
            <a:chOff x="0" y="0"/>
            <a:chExt cx="9144000" cy="1042681"/>
          </a:xfrm>
        </p:grpSpPr>
        <p:sp>
          <p:nvSpPr>
            <p:cNvPr id="5" name="Rectangle 4">
              <a:extLst>
                <a:ext uri="{FF2B5EF4-FFF2-40B4-BE49-F238E27FC236}">
                  <a16:creationId xmlns:a16="http://schemas.microsoft.com/office/drawing/2014/main" id="{74A88CD1-8162-DC4C-A510-0F80DB988B5B}"/>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98FA7619-74FA-8D44-9181-68000825C87B}"/>
                </a:ext>
              </a:extLst>
            </p:cNvPr>
            <p:cNvPicPr>
              <a:picLocks noChangeAspect="1"/>
            </p:cNvPicPr>
            <p:nvPr/>
          </p:nvPicPr>
          <p:blipFill>
            <a:blip r:embed="rId2"/>
            <a:stretch>
              <a:fillRect/>
            </a:stretch>
          </p:blipFill>
          <p:spPr>
            <a:xfrm>
              <a:off x="134919" y="66372"/>
              <a:ext cx="606650" cy="909976"/>
            </a:xfrm>
            <a:prstGeom prst="rect">
              <a:avLst/>
            </a:prstGeom>
          </p:spPr>
        </p:pic>
      </p:grpSp>
      <p:sp>
        <p:nvSpPr>
          <p:cNvPr id="8" name="AutoShape 6">
            <a:extLst>
              <a:ext uri="{FF2B5EF4-FFF2-40B4-BE49-F238E27FC236}">
                <a16:creationId xmlns:a16="http://schemas.microsoft.com/office/drawing/2014/main" id="{57B88D4C-590D-B147-88A4-BBDC9C35BF50}"/>
              </a:ext>
            </a:extLst>
          </p:cNvPr>
          <p:cNvSpPr>
            <a:spLocks noChangeArrowheads="1"/>
          </p:cNvSpPr>
          <p:nvPr/>
        </p:nvSpPr>
        <p:spPr bwMode="auto">
          <a:xfrm>
            <a:off x="0" y="2133600"/>
            <a:ext cx="6096000" cy="4724400"/>
          </a:xfrm>
          <a:custGeom>
            <a:avLst/>
            <a:gdLst>
              <a:gd name="G0" fmla="+- 21600 0 0"/>
              <a:gd name="G1" fmla="+- 1 0 0"/>
              <a:gd name="G2" fmla="+- 65535 0 0"/>
              <a:gd name="G3" fmla="*/ 1 16385 2"/>
              <a:gd name="G4" fmla="*/ 1 7011 51200"/>
              <a:gd name="T0" fmla="*/ 4267200 w 21600"/>
              <a:gd name="T1" fmla="*/ 0 h 21600"/>
              <a:gd name="T2" fmla="*/ 8534400 w 21600"/>
              <a:gd name="T3" fmla="*/ 1524000 h 21600"/>
              <a:gd name="T4" fmla="*/ 4267200 w 21600"/>
              <a:gd name="T5" fmla="*/ 3048000 h 21600"/>
              <a:gd name="T6" fmla="*/ 0 w 21600"/>
              <a:gd name="T7" fmla="*/ 1524000 h 21600"/>
              <a:gd name="T8" fmla="*/ 0 w 21600"/>
              <a:gd name="T9" fmla="*/ 0 h 21600"/>
              <a:gd name="T10" fmla="*/ 21600 w 21600"/>
              <a:gd name="T11" fmla="*/ 21600 h 21600"/>
            </a:gdLst>
            <a:ahLst/>
            <a:cxnLst>
              <a:cxn ang="0">
                <a:pos x="T0" y="T1"/>
              </a:cxn>
              <a:cxn ang="0">
                <a:pos x="T2" y="T3"/>
              </a:cxn>
              <a:cxn ang="0">
                <a:pos x="T4" y="T5"/>
              </a:cxn>
              <a:cxn ang="0">
                <a:pos x="T6" y="T7"/>
              </a:cxn>
            </a:cxnLst>
            <a:rect l="T8" t="T9" r="T10" b="T11"/>
            <a:pathLst>
              <a:path w="21600" h="21600">
                <a:moveTo>
                  <a:pt x="0" y="0"/>
                </a:moveTo>
                <a:lnTo>
                  <a:pt x="21600" y="0"/>
                </a:lnTo>
                <a:lnTo>
                  <a:pt x="21600" y="21600"/>
                </a:lnTo>
                <a:lnTo>
                  <a:pt x="0" y="21600"/>
                </a:lnTo>
                <a:lnTo>
                  <a:pt x="0" y="0"/>
                </a:lnTo>
                <a:close/>
              </a:path>
            </a:pathLst>
          </a:custGeom>
          <a:noFill/>
          <a:ln>
            <a:noFill/>
          </a:ln>
          <a:effectLst/>
        </p:spPr>
        <p:txBody>
          <a:bodyPr lIns="90000" tIns="45000" rIns="90000" bIns="45000"/>
          <a:lstStyle>
            <a:lvl1pPr marL="569913" indent="-569913">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1pPr>
            <a:lvl2pPr>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2pPr>
            <a:lvl3pPr>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3pPr>
            <a:lvl4pPr>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4pPr>
            <a:lvl5pPr>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9pPr>
          </a:lstStyle>
          <a:p>
            <a:pPr algn="just" fontAlgn="auto">
              <a:lnSpc>
                <a:spcPct val="150000"/>
              </a:lnSpc>
              <a:spcBef>
                <a:spcPts val="600"/>
              </a:spcBef>
              <a:spcAft>
                <a:spcPts val="600"/>
              </a:spcAft>
              <a:buFont typeface="Wingdings" pitchFamily="2" charset="2"/>
              <a:buChar char="ü"/>
              <a:defRPr/>
            </a:pPr>
            <a:r>
              <a:rPr lang="en-US" dirty="0">
                <a:solidFill>
                  <a:schemeClr val="tx1"/>
                </a:solidFill>
                <a:latin typeface="Arial" pitchFamily="34" charset="0"/>
                <a:cs typeface="Arial" pitchFamily="34" charset="0"/>
              </a:rPr>
              <a:t>A policy is a standing plan that furnishes broad guidelines for taking action consistent with reaching strategic objectives.</a:t>
            </a:r>
          </a:p>
          <a:p>
            <a:pPr algn="just" fontAlgn="auto">
              <a:lnSpc>
                <a:spcPct val="150000"/>
              </a:lnSpc>
              <a:spcBef>
                <a:spcPts val="600"/>
              </a:spcBef>
              <a:spcAft>
                <a:spcPts val="600"/>
              </a:spcAft>
              <a:buFont typeface="Wingdings" pitchFamily="2" charset="2"/>
              <a:buChar char="ü"/>
              <a:defRPr/>
            </a:pPr>
            <a:r>
              <a:rPr lang="en-US" dirty="0">
                <a:solidFill>
                  <a:schemeClr val="tx1"/>
                </a:solidFill>
                <a:latin typeface="Arial" pitchFamily="34" charset="0"/>
                <a:cs typeface="Arial" pitchFamily="34" charset="0"/>
              </a:rPr>
              <a:t>A policy provides guidance to managers who must make decisions about circumstances that occur frequently within the organization. </a:t>
            </a:r>
          </a:p>
          <a:p>
            <a:pPr algn="just" fontAlgn="auto">
              <a:lnSpc>
                <a:spcPct val="150000"/>
              </a:lnSpc>
              <a:spcBef>
                <a:spcPts val="600"/>
              </a:spcBef>
              <a:spcAft>
                <a:spcPts val="600"/>
              </a:spcAft>
              <a:defRPr/>
            </a:pPr>
            <a:endParaRPr lang="en-US" dirty="0">
              <a:solidFill>
                <a:schemeClr val="tx1"/>
              </a:solidFill>
              <a:latin typeface="Arial" pitchFamily="34" charset="0"/>
              <a:ea typeface="NimbusRomNo9L-Regu" charset="0"/>
              <a:cs typeface="Arial" pitchFamily="34" charset="0"/>
            </a:endParaRPr>
          </a:p>
          <a:p>
            <a:pPr marL="571500" algn="just" fontAlgn="auto">
              <a:spcBef>
                <a:spcPts val="0"/>
              </a:spcBef>
              <a:spcAft>
                <a:spcPts val="0"/>
              </a:spcAft>
              <a:buSzPct val="100000"/>
              <a:defRPr/>
            </a:pPr>
            <a:endParaRPr lang="en-US" sz="4000" dirty="0">
              <a:solidFill>
                <a:schemeClr val="tx1"/>
              </a:solidFill>
              <a:latin typeface="Arial" pitchFamily="34" charset="0"/>
              <a:ea typeface="NimbusRomNo9L-Regu" charset="0"/>
              <a:cs typeface="Arial" pitchFamily="34" charset="0"/>
            </a:endParaRPr>
          </a:p>
        </p:txBody>
      </p:sp>
      <p:pic>
        <p:nvPicPr>
          <p:cNvPr id="9" name="Picture 7" descr="imbages.jpg">
            <a:extLst>
              <a:ext uri="{FF2B5EF4-FFF2-40B4-BE49-F238E27FC236}">
                <a16:creationId xmlns:a16="http://schemas.microsoft.com/office/drawing/2014/main" id="{2F16BA59-0AE0-4F42-BC5C-A136A0F05FD0}"/>
              </a:ext>
            </a:extLst>
          </p:cNvPr>
          <p:cNvPicPr>
            <a:picLocks noChangeAspect="1"/>
          </p:cNvPicPr>
          <p:nvPr/>
        </p:nvPicPr>
        <p:blipFill>
          <a:blip r:embed="rId3"/>
          <a:srcRect/>
          <a:stretch>
            <a:fillRect/>
          </a:stretch>
        </p:blipFill>
        <p:spPr bwMode="auto">
          <a:xfrm>
            <a:off x="6248400" y="1905000"/>
            <a:ext cx="2590800" cy="4343400"/>
          </a:xfrm>
          <a:prstGeom prst="rect">
            <a:avLst/>
          </a:prstGeom>
          <a:noFill/>
          <a:ln w="9525">
            <a:noFill/>
            <a:miter lim="800000"/>
            <a:headEnd/>
            <a:tailEnd/>
          </a:ln>
        </p:spPr>
      </p:pic>
      <p:sp>
        <p:nvSpPr>
          <p:cNvPr id="2" name="TextBox 1">
            <a:extLst>
              <a:ext uri="{FF2B5EF4-FFF2-40B4-BE49-F238E27FC236}">
                <a16:creationId xmlns:a16="http://schemas.microsoft.com/office/drawing/2014/main" id="{C3C98561-36DE-3BAB-9A18-687E86F44F65}"/>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93245320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6">
            <a:extLst>
              <a:ext uri="{FF2B5EF4-FFF2-40B4-BE49-F238E27FC236}">
                <a16:creationId xmlns:a16="http://schemas.microsoft.com/office/drawing/2014/main" id="{0EC7E1CC-D80D-2A44-B984-99621EAD2C7E}"/>
              </a:ext>
            </a:extLst>
          </p:cNvPr>
          <p:cNvSpPr>
            <a:spLocks noChangeArrowheads="1"/>
          </p:cNvSpPr>
          <p:nvPr/>
        </p:nvSpPr>
        <p:spPr bwMode="auto">
          <a:xfrm>
            <a:off x="0" y="2133600"/>
            <a:ext cx="7010400" cy="4724400"/>
          </a:xfrm>
          <a:custGeom>
            <a:avLst/>
            <a:gdLst>
              <a:gd name="T0" fmla="*/ 1324728675 w 21600"/>
              <a:gd name="T1" fmla="*/ 0 h 21600"/>
              <a:gd name="T2" fmla="*/ 2147483647 w 21600"/>
              <a:gd name="T3" fmla="*/ 333332655 h 21600"/>
              <a:gd name="T4" fmla="*/ 1324728675 w 21600"/>
              <a:gd name="T5" fmla="*/ 666665311 h 21600"/>
              <a:gd name="T6" fmla="*/ 0 w 21600"/>
              <a:gd name="T7" fmla="*/ 333332655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miter lim="800000"/>
            <a:headEnd/>
            <a:tailEnd/>
          </a:ln>
        </p:spPr>
        <p:txBody>
          <a:bodyPr lIns="90000" tIns="45000" rIns="90000" bIns="45000"/>
          <a:lstStyle/>
          <a:p>
            <a:pPr lvl="1" algn="just">
              <a:lnSpc>
                <a:spcPct val="150000"/>
              </a:lnSpc>
              <a:spcBef>
                <a:spcPts val="600"/>
              </a:spcBef>
              <a:spcAft>
                <a:spcPts val="600"/>
              </a:spcAft>
              <a:buFont typeface="Wingdings" pitchFamily="2" charset="2"/>
              <a:buChar char="Ø"/>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r>
              <a:rPr lang="en-US" sz="2400" dirty="0">
                <a:ea typeface="DejaVu Sans"/>
                <a:cs typeface="DejaVu Sans"/>
              </a:rPr>
              <a:t>A rule is a standing plan that designates specific required action. It indicates what an organization member should or should not do and allows no room for interpretation.</a:t>
            </a:r>
          </a:p>
          <a:p>
            <a:pPr lvl="1" algn="just">
              <a:lnSpc>
                <a:spcPct val="150000"/>
              </a:lnSpc>
              <a:spcBef>
                <a:spcPts val="600"/>
              </a:spcBef>
              <a:spcAft>
                <a:spcPts val="600"/>
              </a:spcAft>
              <a:buFont typeface="Wingdings" pitchFamily="2" charset="2"/>
              <a:buChar char="Ø"/>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r>
              <a:rPr lang="en-US" sz="2400" dirty="0">
                <a:ea typeface="DejaVu Sans"/>
                <a:cs typeface="DejaVu Sans"/>
              </a:rPr>
              <a:t>Rules are not intended to serve as guidelines for making organizational decisions; instead, they provide detailed and specific regulations for action.</a:t>
            </a:r>
          </a:p>
          <a:p>
            <a:pPr lvl="1" algn="just">
              <a:lnSpc>
                <a:spcPct val="150000"/>
              </a:lnSpc>
              <a:spcBef>
                <a:spcPts val="600"/>
              </a:spcBef>
              <a:spcAft>
                <a:spcPts val="600"/>
              </a:spcAft>
              <a:buFont typeface="Wingdings" pitchFamily="2" charset="2"/>
              <a:buChar char="Ø"/>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endParaRPr lang="en-US" sz="2400" dirty="0">
              <a:ea typeface="DejaVu Sans"/>
              <a:cs typeface="DejaVu Sans"/>
            </a:endParaRPr>
          </a:p>
          <a:p>
            <a:pPr lvl="1" algn="just">
              <a:lnSpc>
                <a:spcPct val="150000"/>
              </a:lnSpc>
              <a:spcBef>
                <a:spcPts val="600"/>
              </a:spcBef>
              <a:spcAft>
                <a:spcPts val="600"/>
              </a:spcAft>
              <a:buFont typeface="Wingdings" pitchFamily="2" charset="2"/>
              <a:buChar char="Ø"/>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endParaRPr lang="en-US" sz="2400" dirty="0">
              <a:ea typeface="NimbusRomNo9L-Regu"/>
              <a:cs typeface="NimbusRomNo9L-Regu"/>
            </a:endParaRPr>
          </a:p>
        </p:txBody>
      </p:sp>
      <p:pic>
        <p:nvPicPr>
          <p:cNvPr id="3" name="Picture 7" descr="imagebbs.jpg">
            <a:extLst>
              <a:ext uri="{FF2B5EF4-FFF2-40B4-BE49-F238E27FC236}">
                <a16:creationId xmlns:a16="http://schemas.microsoft.com/office/drawing/2014/main" id="{E21EB952-1A12-EB49-92BA-EF76C2654A2C}"/>
              </a:ext>
            </a:extLst>
          </p:cNvPr>
          <p:cNvPicPr>
            <a:picLocks noChangeAspect="1"/>
          </p:cNvPicPr>
          <p:nvPr/>
        </p:nvPicPr>
        <p:blipFill>
          <a:blip r:embed="rId2"/>
          <a:srcRect/>
          <a:stretch>
            <a:fillRect/>
          </a:stretch>
        </p:blipFill>
        <p:spPr bwMode="auto">
          <a:xfrm>
            <a:off x="7010400" y="2209800"/>
            <a:ext cx="2133600" cy="3429000"/>
          </a:xfrm>
          <a:prstGeom prst="rect">
            <a:avLst/>
          </a:prstGeom>
          <a:noFill/>
          <a:ln w="9525">
            <a:noFill/>
            <a:miter lim="800000"/>
            <a:headEnd/>
            <a:tailEnd/>
          </a:ln>
        </p:spPr>
      </p:pic>
      <p:sp>
        <p:nvSpPr>
          <p:cNvPr id="4" name="AutoShape 5">
            <a:extLst>
              <a:ext uri="{FF2B5EF4-FFF2-40B4-BE49-F238E27FC236}">
                <a16:creationId xmlns:a16="http://schemas.microsoft.com/office/drawing/2014/main" id="{F87A4C55-4387-454A-B9DF-0CEC57870800}"/>
              </a:ext>
            </a:extLst>
          </p:cNvPr>
          <p:cNvSpPr>
            <a:spLocks noChangeArrowheads="1"/>
          </p:cNvSpPr>
          <p:nvPr/>
        </p:nvSpPr>
        <p:spPr bwMode="auto">
          <a:xfrm>
            <a:off x="457200" y="1219200"/>
            <a:ext cx="4322618" cy="1141413"/>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4000" dirty="0">
                <a:latin typeface="NimbusRomNo9L-Medi"/>
                <a:ea typeface="NimbusRomNo9L-Medi"/>
                <a:cs typeface="NimbusRomNo9L-Medi"/>
              </a:rPr>
              <a:t>2.5.5. Rules</a:t>
            </a:r>
          </a:p>
        </p:txBody>
      </p:sp>
      <p:grpSp>
        <p:nvGrpSpPr>
          <p:cNvPr id="5" name="Group 4">
            <a:extLst>
              <a:ext uri="{FF2B5EF4-FFF2-40B4-BE49-F238E27FC236}">
                <a16:creationId xmlns:a16="http://schemas.microsoft.com/office/drawing/2014/main" id="{0536D98E-DCEA-8548-85E9-39DA09ADD950}"/>
              </a:ext>
            </a:extLst>
          </p:cNvPr>
          <p:cNvGrpSpPr/>
          <p:nvPr/>
        </p:nvGrpSpPr>
        <p:grpSpPr>
          <a:xfrm>
            <a:off x="0" y="0"/>
            <a:ext cx="9144000" cy="1042681"/>
            <a:chOff x="0" y="0"/>
            <a:chExt cx="9144000" cy="1042681"/>
          </a:xfrm>
        </p:grpSpPr>
        <p:sp>
          <p:nvSpPr>
            <p:cNvPr id="6" name="Rectangle 5">
              <a:extLst>
                <a:ext uri="{FF2B5EF4-FFF2-40B4-BE49-F238E27FC236}">
                  <a16:creationId xmlns:a16="http://schemas.microsoft.com/office/drawing/2014/main" id="{F4FFCA97-8CBB-BC4E-A024-007EE6FA779D}"/>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2A48FB0A-2A6D-5A48-AF76-C4E83CA8200C}"/>
                </a:ext>
              </a:extLst>
            </p:cNvPr>
            <p:cNvPicPr>
              <a:picLocks noChangeAspect="1"/>
            </p:cNvPicPr>
            <p:nvPr/>
          </p:nvPicPr>
          <p:blipFill>
            <a:blip r:embed="rId3"/>
            <a:stretch>
              <a:fillRect/>
            </a:stretch>
          </p:blipFill>
          <p:spPr>
            <a:xfrm>
              <a:off x="134919" y="66372"/>
              <a:ext cx="606650" cy="909976"/>
            </a:xfrm>
            <a:prstGeom prst="rect">
              <a:avLst/>
            </a:prstGeom>
          </p:spPr>
        </p:pic>
      </p:grpSp>
      <p:sp>
        <p:nvSpPr>
          <p:cNvPr id="9" name="TextBox 8">
            <a:extLst>
              <a:ext uri="{FF2B5EF4-FFF2-40B4-BE49-F238E27FC236}">
                <a16:creationId xmlns:a16="http://schemas.microsoft.com/office/drawing/2014/main" id="{7B70C578-915C-4366-59C7-C935BE6564B9}"/>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352153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6">
            <a:extLst>
              <a:ext uri="{FF2B5EF4-FFF2-40B4-BE49-F238E27FC236}">
                <a16:creationId xmlns:a16="http://schemas.microsoft.com/office/drawing/2014/main" id="{E3F5872D-4C89-FA4D-9C94-1C27188724D2}"/>
              </a:ext>
            </a:extLst>
          </p:cNvPr>
          <p:cNvSpPr>
            <a:spLocks noChangeArrowheads="1"/>
          </p:cNvSpPr>
          <p:nvPr/>
        </p:nvSpPr>
        <p:spPr bwMode="auto">
          <a:xfrm>
            <a:off x="-304800" y="1828800"/>
            <a:ext cx="7010400" cy="5029200"/>
          </a:xfrm>
          <a:custGeom>
            <a:avLst/>
            <a:gdLst>
              <a:gd name="T0" fmla="*/ 1384943417 w 21600"/>
              <a:gd name="T1" fmla="*/ 0 h 21600"/>
              <a:gd name="T2" fmla="*/ 2147483647 w 21600"/>
              <a:gd name="T3" fmla="*/ 354837988 h 21600"/>
              <a:gd name="T4" fmla="*/ 1384943417 w 21600"/>
              <a:gd name="T5" fmla="*/ 709675976 h 21600"/>
              <a:gd name="T6" fmla="*/ 0 w 21600"/>
              <a:gd name="T7" fmla="*/ 354837988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miter lim="800000"/>
            <a:headEnd/>
            <a:tailEnd/>
          </a:ln>
        </p:spPr>
        <p:txBody>
          <a:bodyPr lIns="90000" tIns="45000" rIns="90000" bIns="45000"/>
          <a:lstStyle/>
          <a:p>
            <a:pPr lvl="1" algn="just">
              <a:lnSpc>
                <a:spcPct val="150000"/>
              </a:lnSpc>
              <a:buFont typeface="Wingdings" pitchFamily="2" charset="2"/>
              <a:buChar char="ü"/>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r>
              <a:rPr lang="en-US" sz="2400" dirty="0">
                <a:ea typeface="DejaVu Sans"/>
                <a:cs typeface="DejaVu Sans"/>
              </a:rPr>
              <a:t>A procedure is a standing plan that outlines a series of related actions that must be taken to accomplish a particular task.</a:t>
            </a:r>
          </a:p>
          <a:p>
            <a:pPr lvl="1" algn="just">
              <a:lnSpc>
                <a:spcPct val="150000"/>
              </a:lnSpc>
              <a:buFont typeface="Wingdings" pitchFamily="2" charset="2"/>
              <a:buChar char="ü"/>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r>
              <a:rPr lang="en-US" sz="2400" dirty="0">
                <a:ea typeface="DejaVu Sans"/>
                <a:cs typeface="DejaVu Sans"/>
              </a:rPr>
              <a:t>Procedures outline more specific actions than policies do.</a:t>
            </a:r>
          </a:p>
          <a:p>
            <a:pPr lvl="1" algn="just">
              <a:lnSpc>
                <a:spcPct val="150000"/>
              </a:lnSpc>
              <a:buFont typeface="Wingdings" pitchFamily="2" charset="2"/>
              <a:buChar char="ü"/>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r>
              <a:rPr lang="en-US" sz="2400" dirty="0">
                <a:ea typeface="DejaVu Sans"/>
                <a:cs typeface="DejaVu Sans"/>
              </a:rPr>
              <a:t>Managers must be careful to apply the appropriate organizational procedures for the situations properly and  pay attention to time sequence in procedures.</a:t>
            </a:r>
          </a:p>
          <a:p>
            <a:pPr marL="571500" indent="-569913" algn="just">
              <a:lnSpc>
                <a:spcPct val="150000"/>
              </a:lnSpc>
              <a:buSzPct val="100000"/>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endParaRPr lang="en-US" sz="4000" dirty="0">
              <a:ea typeface="NimbusRomNo9L-Regu"/>
              <a:cs typeface="NimbusRomNo9L-Regu"/>
            </a:endParaRPr>
          </a:p>
        </p:txBody>
      </p:sp>
      <p:pic>
        <p:nvPicPr>
          <p:cNvPr id="3" name="Picture 7" descr="fb7b8-6a0120a8d8c83d970b017616893059970c-pi.gif">
            <a:extLst>
              <a:ext uri="{FF2B5EF4-FFF2-40B4-BE49-F238E27FC236}">
                <a16:creationId xmlns:a16="http://schemas.microsoft.com/office/drawing/2014/main" id="{E146548B-2C11-3F49-ABCF-9D03FEDDEFD2}"/>
              </a:ext>
            </a:extLst>
          </p:cNvPr>
          <p:cNvPicPr>
            <a:picLocks noChangeAspect="1"/>
          </p:cNvPicPr>
          <p:nvPr/>
        </p:nvPicPr>
        <p:blipFill>
          <a:blip r:embed="rId2"/>
          <a:srcRect/>
          <a:stretch>
            <a:fillRect/>
          </a:stretch>
        </p:blipFill>
        <p:spPr bwMode="auto">
          <a:xfrm>
            <a:off x="7162800" y="1905000"/>
            <a:ext cx="1743075" cy="4953000"/>
          </a:xfrm>
          <a:prstGeom prst="rect">
            <a:avLst/>
          </a:prstGeom>
          <a:noFill/>
          <a:ln w="9525">
            <a:noFill/>
            <a:miter lim="800000"/>
            <a:headEnd/>
            <a:tailEnd/>
          </a:ln>
        </p:spPr>
      </p:pic>
      <p:sp>
        <p:nvSpPr>
          <p:cNvPr id="5" name="AutoShape 5">
            <a:extLst>
              <a:ext uri="{FF2B5EF4-FFF2-40B4-BE49-F238E27FC236}">
                <a16:creationId xmlns:a16="http://schemas.microsoft.com/office/drawing/2014/main" id="{63EAAA7E-8AB2-9D4A-97C4-72F6E9339D52}"/>
              </a:ext>
            </a:extLst>
          </p:cNvPr>
          <p:cNvSpPr>
            <a:spLocks noChangeArrowheads="1"/>
          </p:cNvSpPr>
          <p:nvPr/>
        </p:nvSpPr>
        <p:spPr bwMode="auto">
          <a:xfrm>
            <a:off x="438244" y="976348"/>
            <a:ext cx="4269783" cy="1141413"/>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4000" dirty="0">
                <a:latin typeface="NimbusRomNo9L-Medi"/>
                <a:ea typeface="NimbusRomNo9L-Medi"/>
                <a:cs typeface="NimbusRomNo9L-Medi"/>
              </a:rPr>
              <a:t>2.5.6. Procedures</a:t>
            </a:r>
          </a:p>
        </p:txBody>
      </p:sp>
      <p:grpSp>
        <p:nvGrpSpPr>
          <p:cNvPr id="6" name="Group 5">
            <a:extLst>
              <a:ext uri="{FF2B5EF4-FFF2-40B4-BE49-F238E27FC236}">
                <a16:creationId xmlns:a16="http://schemas.microsoft.com/office/drawing/2014/main" id="{478F549A-C1CB-9447-964E-CA2CEFA26E66}"/>
              </a:ext>
            </a:extLst>
          </p:cNvPr>
          <p:cNvGrpSpPr/>
          <p:nvPr/>
        </p:nvGrpSpPr>
        <p:grpSpPr>
          <a:xfrm>
            <a:off x="0" y="0"/>
            <a:ext cx="9144000" cy="1042681"/>
            <a:chOff x="0" y="0"/>
            <a:chExt cx="9144000" cy="1042681"/>
          </a:xfrm>
        </p:grpSpPr>
        <p:sp>
          <p:nvSpPr>
            <p:cNvPr id="7" name="Rectangle 6">
              <a:extLst>
                <a:ext uri="{FF2B5EF4-FFF2-40B4-BE49-F238E27FC236}">
                  <a16:creationId xmlns:a16="http://schemas.microsoft.com/office/drawing/2014/main" id="{A5910B7B-2898-E34F-BE4D-CA78212E9295}"/>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04CAE68-36F7-6F42-BE5A-5ED962F6ADBA}"/>
                </a:ext>
              </a:extLst>
            </p:cNvPr>
            <p:cNvPicPr>
              <a:picLocks noChangeAspect="1"/>
            </p:cNvPicPr>
            <p:nvPr/>
          </p:nvPicPr>
          <p:blipFill>
            <a:blip r:embed="rId3"/>
            <a:stretch>
              <a:fillRect/>
            </a:stretch>
          </p:blipFill>
          <p:spPr>
            <a:xfrm>
              <a:off x="134919" y="66372"/>
              <a:ext cx="606650" cy="909976"/>
            </a:xfrm>
            <a:prstGeom prst="rect">
              <a:avLst/>
            </a:prstGeom>
          </p:spPr>
        </p:pic>
      </p:grpSp>
      <p:sp>
        <p:nvSpPr>
          <p:cNvPr id="4" name="TextBox 3">
            <a:extLst>
              <a:ext uri="{FF2B5EF4-FFF2-40B4-BE49-F238E27FC236}">
                <a16:creationId xmlns:a16="http://schemas.microsoft.com/office/drawing/2014/main" id="{3DBC4AD7-2101-E05D-E6E3-AFF8B995B536}"/>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724313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042681"/>
            <a:ext cx="7620000" cy="828759"/>
          </a:xfrm>
        </p:spPr>
        <p:txBody>
          <a:bodyPr/>
          <a:lstStyle/>
          <a:p>
            <a:pPr algn="ctr"/>
            <a:r>
              <a:rPr lang="en-US" b="1" dirty="0">
                <a:latin typeface="Tahoma" panose="020B0604030504040204" pitchFamily="34" charset="0"/>
                <a:ea typeface="Tahoma" panose="020B0604030504040204" pitchFamily="34" charset="0"/>
                <a:cs typeface="Tahoma" panose="020B0604030504040204" pitchFamily="34" charset="0"/>
              </a:rPr>
              <a:t>CONTENT</a:t>
            </a:r>
          </a:p>
        </p:txBody>
      </p:sp>
      <p:sp>
        <p:nvSpPr>
          <p:cNvPr id="3" name="Content Placeholder 2"/>
          <p:cNvSpPr>
            <a:spLocks noGrp="1"/>
          </p:cNvSpPr>
          <p:nvPr>
            <p:ph idx="1"/>
          </p:nvPr>
        </p:nvSpPr>
        <p:spPr>
          <a:xfrm>
            <a:off x="945197" y="1937773"/>
            <a:ext cx="7620000" cy="4282295"/>
          </a:xfrm>
        </p:spPr>
        <p:txBody>
          <a:bodyPr>
            <a:noAutofit/>
          </a:bodyPr>
          <a:lstStyle/>
          <a:p>
            <a:pPr marL="0" indent="0">
              <a:lnSpc>
                <a:spcPct val="120000"/>
              </a:lnSpc>
              <a:spcBef>
                <a:spcPts val="600"/>
              </a:spcBef>
              <a:buNone/>
            </a:pPr>
            <a:r>
              <a:rPr lang="vi-VN" b="0" dirty="0">
                <a:latin typeface="Tahoma" panose="020B0604030504040204" pitchFamily="34" charset="0"/>
                <a:ea typeface="Tahoma" panose="020B0604030504040204" pitchFamily="34" charset="0"/>
                <a:cs typeface="Tahoma" panose="020B0604030504040204" pitchFamily="34" charset="0"/>
              </a:rPr>
              <a:t>2</a:t>
            </a:r>
            <a:r>
              <a:rPr lang="ru-RU" b="0" dirty="0">
                <a:latin typeface="Tahoma" panose="020B0604030504040204" pitchFamily="34" charset="0"/>
                <a:ea typeface="Tahoma" panose="020B0604030504040204" pitchFamily="34" charset="0"/>
                <a:cs typeface="Tahoma" panose="020B0604030504040204" pitchFamily="34" charset="0"/>
              </a:rPr>
              <a:t>.1</a:t>
            </a:r>
            <a:r>
              <a:rPr lang="en-US" b="0" dirty="0">
                <a:latin typeface="Tahoma" panose="020B0604030504040204" pitchFamily="34" charset="0"/>
                <a:ea typeface="Tahoma" panose="020B0604030504040204" pitchFamily="34" charset="0"/>
                <a:cs typeface="Tahoma" panose="020B0604030504040204" pitchFamily="34" charset="0"/>
              </a:rPr>
              <a:t>.</a:t>
            </a:r>
            <a:r>
              <a:rPr lang="ru-RU" b="0" dirty="0">
                <a:latin typeface="Tahoma" panose="020B0604030504040204" pitchFamily="34" charset="0"/>
                <a:ea typeface="Tahoma" panose="020B0604030504040204" pitchFamily="34" charset="0"/>
                <a:cs typeface="Tahoma" panose="020B0604030504040204" pitchFamily="34" charset="0"/>
              </a:rPr>
              <a:t> </a:t>
            </a:r>
            <a:r>
              <a:rPr lang="vi-VN" b="0" dirty="0">
                <a:latin typeface="Tahoma" panose="020B0604030504040204" pitchFamily="34" charset="0"/>
                <a:ea typeface="Tahoma" panose="020B0604030504040204" pitchFamily="34" charset="0"/>
                <a:cs typeface="Tahoma" panose="020B0604030504040204" pitchFamily="34" charset="0"/>
              </a:rPr>
              <a:t>Planning concept</a:t>
            </a:r>
            <a:endParaRPr lang="en-US" b="0" dirty="0">
              <a:latin typeface="Tahoma" panose="020B0604030504040204" pitchFamily="34" charset="0"/>
              <a:ea typeface="Tahoma" panose="020B0604030504040204" pitchFamily="34" charset="0"/>
              <a:cs typeface="Tahoma" panose="020B0604030504040204" pitchFamily="34" charset="0"/>
            </a:endParaRPr>
          </a:p>
          <a:p>
            <a:pPr marL="0" indent="0">
              <a:lnSpc>
                <a:spcPct val="120000"/>
              </a:lnSpc>
              <a:spcBef>
                <a:spcPts val="600"/>
              </a:spcBef>
              <a:buNone/>
            </a:pPr>
            <a:r>
              <a:rPr lang="vi-VN" b="0" dirty="0">
                <a:latin typeface="Tahoma" panose="020B0604030504040204" pitchFamily="34" charset="0"/>
                <a:ea typeface="Tahoma" panose="020B0604030504040204" pitchFamily="34" charset="0"/>
                <a:cs typeface="Tahoma" panose="020B0604030504040204" pitchFamily="34" charset="0"/>
              </a:rPr>
              <a:t>2</a:t>
            </a:r>
            <a:r>
              <a:rPr lang="ru-RU" b="0" dirty="0">
                <a:latin typeface="Tahoma" panose="020B0604030504040204" pitchFamily="34" charset="0"/>
                <a:ea typeface="Tahoma" panose="020B0604030504040204" pitchFamily="34" charset="0"/>
                <a:cs typeface="Tahoma" panose="020B0604030504040204" pitchFamily="34" charset="0"/>
              </a:rPr>
              <a:t>.2</a:t>
            </a:r>
            <a:r>
              <a:rPr lang="en-US" b="0" dirty="0">
                <a:latin typeface="Tahoma" panose="020B0604030504040204" pitchFamily="34" charset="0"/>
                <a:ea typeface="Tahoma" panose="020B0604030504040204" pitchFamily="34" charset="0"/>
                <a:cs typeface="Tahoma" panose="020B0604030504040204" pitchFamily="34" charset="0"/>
              </a:rPr>
              <a:t>.</a:t>
            </a:r>
            <a:r>
              <a:rPr lang="ru-RU" b="0" dirty="0">
                <a:latin typeface="Tahoma" panose="020B0604030504040204" pitchFamily="34" charset="0"/>
                <a:ea typeface="Tahoma" panose="020B0604030504040204" pitchFamily="34" charset="0"/>
                <a:cs typeface="Tahoma" panose="020B0604030504040204" pitchFamily="34" charset="0"/>
              </a:rPr>
              <a:t> </a:t>
            </a:r>
            <a:r>
              <a:rPr lang="vi-VN" b="0" dirty="0">
                <a:latin typeface="Tahoma" panose="020B0604030504040204" pitchFamily="34" charset="0"/>
                <a:ea typeface="Tahoma" panose="020B0604030504040204" pitchFamily="34" charset="0"/>
                <a:cs typeface="Tahoma" panose="020B0604030504040204" pitchFamily="34" charset="0"/>
              </a:rPr>
              <a:t>Role of planning function</a:t>
            </a:r>
            <a:endParaRPr lang="en-US" b="0" dirty="0">
              <a:latin typeface="Tahoma" panose="020B0604030504040204" pitchFamily="34" charset="0"/>
              <a:ea typeface="Tahoma" panose="020B0604030504040204" pitchFamily="34" charset="0"/>
              <a:cs typeface="Tahoma" panose="020B0604030504040204" pitchFamily="34" charset="0"/>
            </a:endParaRPr>
          </a:p>
          <a:p>
            <a:pPr marL="0" indent="0">
              <a:lnSpc>
                <a:spcPct val="120000"/>
              </a:lnSpc>
              <a:spcBef>
                <a:spcPts val="600"/>
              </a:spcBef>
              <a:buNone/>
            </a:pPr>
            <a:r>
              <a:rPr lang="vi-VN" b="0" dirty="0">
                <a:latin typeface="Tahoma" panose="020B0604030504040204" pitchFamily="34" charset="0"/>
                <a:ea typeface="Tahoma" panose="020B0604030504040204" pitchFamily="34" charset="0"/>
                <a:cs typeface="Tahoma" panose="020B0604030504040204" pitchFamily="34" charset="0"/>
              </a:rPr>
              <a:t>2</a:t>
            </a:r>
            <a:r>
              <a:rPr lang="ru-RU" b="0" dirty="0">
                <a:latin typeface="Tahoma" panose="020B0604030504040204" pitchFamily="34" charset="0"/>
                <a:ea typeface="Tahoma" panose="020B0604030504040204" pitchFamily="34" charset="0"/>
                <a:cs typeface="Tahoma" panose="020B0604030504040204" pitchFamily="34" charset="0"/>
              </a:rPr>
              <a:t>.3</a:t>
            </a:r>
            <a:r>
              <a:rPr lang="en-US" b="0" dirty="0">
                <a:latin typeface="Tahoma" panose="020B0604030504040204" pitchFamily="34" charset="0"/>
                <a:ea typeface="Tahoma" panose="020B0604030504040204" pitchFamily="34" charset="0"/>
                <a:cs typeface="Tahoma" panose="020B0604030504040204" pitchFamily="34" charset="0"/>
              </a:rPr>
              <a:t>.</a:t>
            </a:r>
            <a:r>
              <a:rPr lang="ru-RU" b="0" dirty="0">
                <a:latin typeface="Tahoma" panose="020B0604030504040204" pitchFamily="34" charset="0"/>
                <a:ea typeface="Tahoma" panose="020B0604030504040204" pitchFamily="34" charset="0"/>
                <a:cs typeface="Tahoma" panose="020B0604030504040204" pitchFamily="34" charset="0"/>
              </a:rPr>
              <a:t> </a:t>
            </a:r>
            <a:r>
              <a:rPr lang="vi-VN" b="0" dirty="0">
                <a:latin typeface="Tahoma" panose="020B0604030504040204" pitchFamily="34" charset="0"/>
                <a:ea typeface="Tahoma" panose="020B0604030504040204" pitchFamily="34" charset="0"/>
                <a:cs typeface="Tahoma" panose="020B0604030504040204" pitchFamily="34" charset="0"/>
              </a:rPr>
              <a:t>Classification of plans</a:t>
            </a:r>
            <a:endParaRPr lang="en-US" b="0" dirty="0">
              <a:latin typeface="Tahoma" panose="020B0604030504040204" pitchFamily="34" charset="0"/>
              <a:ea typeface="Tahoma" panose="020B0604030504040204" pitchFamily="34" charset="0"/>
              <a:cs typeface="Tahoma" panose="020B0604030504040204" pitchFamily="34" charset="0"/>
            </a:endParaRPr>
          </a:p>
          <a:p>
            <a:pPr marL="0" indent="0">
              <a:lnSpc>
                <a:spcPct val="120000"/>
              </a:lnSpc>
              <a:spcBef>
                <a:spcPts val="600"/>
              </a:spcBef>
              <a:buNone/>
            </a:pPr>
            <a:r>
              <a:rPr lang="vi-VN" b="0" dirty="0">
                <a:latin typeface="Tahoma" panose="020B0604030504040204" pitchFamily="34" charset="0"/>
                <a:ea typeface="Tahoma" panose="020B0604030504040204" pitchFamily="34" charset="0"/>
                <a:cs typeface="Tahoma" panose="020B0604030504040204" pitchFamily="34" charset="0"/>
              </a:rPr>
              <a:t>2</a:t>
            </a:r>
            <a:r>
              <a:rPr lang="ru-RU" b="0" dirty="0">
                <a:latin typeface="Tahoma" panose="020B0604030504040204" pitchFamily="34" charset="0"/>
                <a:ea typeface="Tahoma" panose="020B0604030504040204" pitchFamily="34" charset="0"/>
                <a:cs typeface="Tahoma" panose="020B0604030504040204" pitchFamily="34" charset="0"/>
              </a:rPr>
              <a:t>.4</a:t>
            </a:r>
            <a:r>
              <a:rPr lang="en-US" b="0" dirty="0">
                <a:latin typeface="Tahoma" panose="020B0604030504040204" pitchFamily="34" charset="0"/>
                <a:ea typeface="Tahoma" panose="020B0604030504040204" pitchFamily="34" charset="0"/>
                <a:cs typeface="Tahoma" panose="020B0604030504040204" pitchFamily="34" charset="0"/>
              </a:rPr>
              <a:t>.</a:t>
            </a:r>
            <a:r>
              <a:rPr lang="ru-RU" b="0" dirty="0">
                <a:latin typeface="Tahoma" panose="020B0604030504040204" pitchFamily="34" charset="0"/>
                <a:ea typeface="Tahoma" panose="020B0604030504040204" pitchFamily="34" charset="0"/>
                <a:cs typeface="Tahoma" panose="020B0604030504040204" pitchFamily="34" charset="0"/>
              </a:rPr>
              <a:t> </a:t>
            </a:r>
            <a:r>
              <a:rPr lang="vi-VN" b="0" dirty="0">
                <a:latin typeface="Tahoma" panose="020B0604030504040204" pitchFamily="34" charset="0"/>
                <a:ea typeface="Tahoma" panose="020B0604030504040204" pitchFamily="34" charset="0"/>
                <a:cs typeface="Tahoma" panose="020B0604030504040204" pitchFamily="34" charset="0"/>
              </a:rPr>
              <a:t>Principles of planning</a:t>
            </a:r>
          </a:p>
          <a:p>
            <a:pPr marL="0" indent="0">
              <a:lnSpc>
                <a:spcPct val="120000"/>
              </a:lnSpc>
              <a:spcBef>
                <a:spcPts val="600"/>
              </a:spcBef>
              <a:buNone/>
            </a:pPr>
            <a:r>
              <a:rPr lang="vi-VN" b="0" dirty="0">
                <a:latin typeface="Tahoma" panose="020B0604030504040204" pitchFamily="34" charset="0"/>
                <a:ea typeface="Tahoma" panose="020B0604030504040204" pitchFamily="34" charset="0"/>
                <a:cs typeface="Tahoma" panose="020B0604030504040204" pitchFamily="34" charset="0"/>
              </a:rPr>
              <a:t>2.5. Planning hierachy</a:t>
            </a:r>
          </a:p>
          <a:p>
            <a:pPr marL="0" indent="0">
              <a:lnSpc>
                <a:spcPct val="120000"/>
              </a:lnSpc>
              <a:spcBef>
                <a:spcPts val="600"/>
              </a:spcBef>
              <a:buNone/>
            </a:pPr>
            <a:r>
              <a:rPr lang="vi-VN" b="0" dirty="0">
                <a:latin typeface="Tahoma" panose="020B0604030504040204" pitchFamily="34" charset="0"/>
                <a:ea typeface="Tahoma" panose="020B0604030504040204" pitchFamily="34" charset="0"/>
                <a:cs typeface="Tahoma" panose="020B0604030504040204" pitchFamily="34" charset="0"/>
              </a:rPr>
              <a:t>2</a:t>
            </a:r>
            <a:r>
              <a:rPr lang="ru-RU" b="0" dirty="0">
                <a:latin typeface="Tahoma" panose="020B0604030504040204" pitchFamily="34" charset="0"/>
                <a:ea typeface="Tahoma" panose="020B0604030504040204" pitchFamily="34" charset="0"/>
                <a:cs typeface="Tahoma" panose="020B0604030504040204" pitchFamily="34" charset="0"/>
              </a:rPr>
              <a:t>.</a:t>
            </a:r>
            <a:r>
              <a:rPr lang="vi-VN" b="0" dirty="0">
                <a:latin typeface="Tahoma" panose="020B0604030504040204" pitchFamily="34" charset="0"/>
                <a:ea typeface="Tahoma" panose="020B0604030504040204" pitchFamily="34" charset="0"/>
                <a:cs typeface="Tahoma" panose="020B0604030504040204" pitchFamily="34" charset="0"/>
              </a:rPr>
              <a:t>6</a:t>
            </a:r>
            <a:r>
              <a:rPr lang="en-GB" b="0" dirty="0">
                <a:latin typeface="Tahoma" panose="020B0604030504040204" pitchFamily="34" charset="0"/>
                <a:ea typeface="Tahoma" panose="020B0604030504040204" pitchFamily="34" charset="0"/>
                <a:cs typeface="Tahoma" panose="020B0604030504040204" pitchFamily="34" charset="0"/>
              </a:rPr>
              <a:t>.</a:t>
            </a:r>
            <a:r>
              <a:rPr lang="ru-RU" b="0" dirty="0">
                <a:latin typeface="Tahoma" panose="020B0604030504040204" pitchFamily="34" charset="0"/>
                <a:ea typeface="Tahoma" panose="020B0604030504040204" pitchFamily="34" charset="0"/>
                <a:cs typeface="Tahoma" panose="020B0604030504040204" pitchFamily="34" charset="0"/>
              </a:rPr>
              <a:t> </a:t>
            </a:r>
            <a:r>
              <a:rPr lang="vi-VN" b="0" dirty="0">
                <a:latin typeface="Tahoma" panose="020B0604030504040204" pitchFamily="34" charset="0"/>
                <a:ea typeface="Tahoma" panose="020B0604030504040204" pitchFamily="34" charset="0"/>
                <a:cs typeface="Tahoma" panose="020B0604030504040204" pitchFamily="34" charset="0"/>
              </a:rPr>
              <a:t>Planning process</a:t>
            </a:r>
          </a:p>
          <a:p>
            <a:pPr>
              <a:lnSpc>
                <a:spcPct val="120000"/>
              </a:lnSpc>
              <a:spcBef>
                <a:spcPts val="600"/>
              </a:spcBef>
            </a:pPr>
            <a:r>
              <a:rPr lang="vi-VN" b="0" dirty="0">
                <a:latin typeface="Tahoma" panose="020B0604030504040204" pitchFamily="34" charset="0"/>
                <a:ea typeface="Tahoma" panose="020B0604030504040204" pitchFamily="34" charset="0"/>
                <a:cs typeface="Tahoma" panose="020B0604030504040204" pitchFamily="34" charset="0"/>
              </a:rPr>
              <a:t>	2.6.1. Planning foundation</a:t>
            </a:r>
          </a:p>
          <a:p>
            <a:pPr>
              <a:lnSpc>
                <a:spcPct val="120000"/>
              </a:lnSpc>
              <a:spcBef>
                <a:spcPts val="600"/>
              </a:spcBef>
            </a:pPr>
            <a:r>
              <a:rPr lang="vi-VN" b="0" dirty="0">
                <a:latin typeface="Tahoma" panose="020B0604030504040204" pitchFamily="34" charset="0"/>
                <a:ea typeface="Tahoma" panose="020B0604030504040204" pitchFamily="34" charset="0"/>
                <a:cs typeface="Tahoma" panose="020B0604030504040204" pitchFamily="34" charset="0"/>
              </a:rPr>
              <a:t>	2.6.2. Planning methods</a:t>
            </a:r>
          </a:p>
          <a:p>
            <a:pPr>
              <a:lnSpc>
                <a:spcPct val="120000"/>
              </a:lnSpc>
              <a:spcBef>
                <a:spcPts val="600"/>
              </a:spcBef>
            </a:pPr>
            <a:r>
              <a:rPr lang="vi-VN" b="0" dirty="0">
                <a:latin typeface="Tahoma" panose="020B0604030504040204" pitchFamily="34" charset="0"/>
                <a:ea typeface="Tahoma" panose="020B0604030504040204" pitchFamily="34" charset="0"/>
                <a:cs typeface="Tahoma" panose="020B0604030504040204" pitchFamily="34" charset="0"/>
              </a:rPr>
              <a:t>	2.6.3. Planning procedures</a:t>
            </a:r>
            <a:endParaRPr lang="en-US" b="0" dirty="0">
              <a:latin typeface="Tahoma" panose="020B0604030504040204" pitchFamily="34" charset="0"/>
              <a:ea typeface="Tahoma" panose="020B0604030504040204" pitchFamily="34" charset="0"/>
              <a:cs typeface="Tahoma" panose="020B0604030504040204" pitchFamily="34" charset="0"/>
            </a:endParaRPr>
          </a:p>
          <a:p>
            <a:pPr marL="0" indent="0">
              <a:lnSpc>
                <a:spcPct val="120000"/>
              </a:lnSpc>
              <a:spcBef>
                <a:spcPts val="600"/>
              </a:spcBef>
              <a:buNone/>
            </a:pPr>
            <a:endParaRPr lang="en-US" b="0" dirty="0">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834074" y="236994"/>
            <a:ext cx="8309925" cy="477054"/>
          </a:xfrm>
          <a:prstGeom prst="rect">
            <a:avLst/>
          </a:prstGeom>
          <a:noFill/>
        </p:spPr>
        <p:txBody>
          <a:bodyPr wrap="square" rtlCol="0">
            <a:spAutoFit/>
          </a:bodyPr>
          <a:lstStyle/>
          <a:p>
            <a:r>
              <a:rPr lang="en-US" sz="2500" dirty="0">
                <a:solidFill>
                  <a:srgbClr val="FFFFFF"/>
                </a:solidFill>
              </a:rPr>
              <a:t>HANOI UNIVERSITY OF SCIENCE AND TECHNOLOGY</a:t>
            </a:r>
          </a:p>
        </p:txBody>
      </p:sp>
    </p:spTree>
    <p:extLst>
      <p:ext uri="{BB962C8B-B14F-4D97-AF65-F5344CB8AC3E}">
        <p14:creationId xmlns:p14="http://schemas.microsoft.com/office/powerpoint/2010/main" val="1176989609"/>
      </p:ext>
    </p:extLst>
  </p:cSld>
  <p:clrMapOvr>
    <a:masterClrMapping/>
  </p:clrMapOvr>
  <p:transition advTm="1570"/>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6">
            <a:extLst>
              <a:ext uri="{FF2B5EF4-FFF2-40B4-BE49-F238E27FC236}">
                <a16:creationId xmlns:a16="http://schemas.microsoft.com/office/drawing/2014/main" id="{C8EA7B49-B9A9-9A4E-8382-D0D8CA11E991}"/>
              </a:ext>
            </a:extLst>
          </p:cNvPr>
          <p:cNvSpPr>
            <a:spLocks noChangeArrowheads="1"/>
          </p:cNvSpPr>
          <p:nvPr/>
        </p:nvSpPr>
        <p:spPr bwMode="auto">
          <a:xfrm>
            <a:off x="-774916" y="1428427"/>
            <a:ext cx="7811147" cy="5181600"/>
          </a:xfrm>
          <a:custGeom>
            <a:avLst/>
            <a:gdLst>
              <a:gd name="T0" fmla="*/ 1550534699 w 21600"/>
              <a:gd name="T1" fmla="*/ 0 h 21600"/>
              <a:gd name="T2" fmla="*/ 2147483647 w 21600"/>
              <a:gd name="T3" fmla="*/ 365590654 h 21600"/>
              <a:gd name="T4" fmla="*/ 1550534699 w 21600"/>
              <a:gd name="T5" fmla="*/ 731181309 h 21600"/>
              <a:gd name="T6" fmla="*/ 0 w 21600"/>
              <a:gd name="T7" fmla="*/ 365590654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miter lim="800000"/>
            <a:headEnd/>
            <a:tailEnd/>
          </a:ln>
        </p:spPr>
        <p:txBody>
          <a:bodyPr lIns="90000" tIns="45000" rIns="90000" bIns="45000"/>
          <a:lstStyle/>
          <a:p>
            <a:pPr lvl="2" algn="just">
              <a:lnSpc>
                <a:spcPct val="150000"/>
              </a:lnSpc>
              <a:buFont typeface="Wingdings" pitchFamily="2" charset="2"/>
              <a:buChar char="ü"/>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r>
              <a:rPr lang="en-US" sz="2400" dirty="0">
                <a:ea typeface="DejaVu Sans"/>
                <a:cs typeface="DejaVu Sans"/>
              </a:rPr>
              <a:t>A  program is a single use plan that govern a relatively compre­hensive set of activities that are designed to accomplish a particular set of goals.</a:t>
            </a:r>
          </a:p>
          <a:p>
            <a:pPr lvl="2" algn="just">
              <a:lnSpc>
                <a:spcPct val="150000"/>
              </a:lnSpc>
              <a:buFont typeface="Wingdings" pitchFamily="2" charset="2"/>
              <a:buChar char="ü"/>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r>
              <a:rPr lang="en-US" sz="2400" dirty="0">
                <a:ea typeface="DejaVu Sans"/>
                <a:cs typeface="DejaVu Sans"/>
              </a:rPr>
              <a:t> Such plans outline the major steps and specific actions necessary to implement the activities prescribed by the program. </a:t>
            </a:r>
          </a:p>
          <a:p>
            <a:pPr lvl="2" algn="just">
              <a:lnSpc>
                <a:spcPct val="150000"/>
              </a:lnSpc>
              <a:buFont typeface="Wingdings" pitchFamily="2" charset="2"/>
              <a:buChar char="ü"/>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pPr>
            <a:r>
              <a:rPr lang="en-US" sz="2400" dirty="0">
                <a:ea typeface="DejaVu Sans"/>
                <a:cs typeface="DejaVu Sans"/>
              </a:rPr>
              <a:t>The timing and sequencing of the efforts of individuals and units are also articulated in the plan</a:t>
            </a:r>
            <a:r>
              <a:rPr lang="en-US" sz="2400" dirty="0">
                <a:latin typeface="Verdana" pitchFamily="34" charset="0"/>
                <a:ea typeface="DejaVu Sans"/>
                <a:cs typeface="DejaVu Sans"/>
              </a:rPr>
              <a:t>.</a:t>
            </a:r>
            <a:endParaRPr lang="en-US" sz="4000" dirty="0">
              <a:ea typeface="NimbusRomNo9L-Regu"/>
              <a:cs typeface="NimbusRomNo9L-Regu"/>
            </a:endParaRPr>
          </a:p>
        </p:txBody>
      </p:sp>
      <p:pic>
        <p:nvPicPr>
          <p:cNvPr id="3" name="Picture 7" descr="imaageds.jpg">
            <a:extLst>
              <a:ext uri="{FF2B5EF4-FFF2-40B4-BE49-F238E27FC236}">
                <a16:creationId xmlns:a16="http://schemas.microsoft.com/office/drawing/2014/main" id="{9EEA557D-BD16-6449-8565-AEDD46EF1D3F}"/>
              </a:ext>
            </a:extLst>
          </p:cNvPr>
          <p:cNvPicPr>
            <a:picLocks noChangeAspect="1"/>
          </p:cNvPicPr>
          <p:nvPr/>
        </p:nvPicPr>
        <p:blipFill>
          <a:blip r:embed="rId2"/>
          <a:srcRect/>
          <a:stretch>
            <a:fillRect/>
          </a:stretch>
        </p:blipFill>
        <p:spPr bwMode="auto">
          <a:xfrm>
            <a:off x="7086600" y="1600200"/>
            <a:ext cx="1828800" cy="4648200"/>
          </a:xfrm>
          <a:prstGeom prst="rect">
            <a:avLst/>
          </a:prstGeom>
          <a:noFill/>
          <a:ln w="9525">
            <a:noFill/>
            <a:miter lim="800000"/>
            <a:headEnd/>
            <a:tailEnd/>
          </a:ln>
        </p:spPr>
      </p:pic>
      <p:sp>
        <p:nvSpPr>
          <p:cNvPr id="4" name="AutoShape 5">
            <a:extLst>
              <a:ext uri="{FF2B5EF4-FFF2-40B4-BE49-F238E27FC236}">
                <a16:creationId xmlns:a16="http://schemas.microsoft.com/office/drawing/2014/main" id="{562F8485-E91F-5A44-AF1D-42E75AA66C81}"/>
              </a:ext>
            </a:extLst>
          </p:cNvPr>
          <p:cNvSpPr>
            <a:spLocks noChangeArrowheads="1"/>
          </p:cNvSpPr>
          <p:nvPr/>
        </p:nvSpPr>
        <p:spPr bwMode="auto">
          <a:xfrm>
            <a:off x="-121256" y="750734"/>
            <a:ext cx="4458050" cy="1141413"/>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4000" dirty="0">
                <a:latin typeface="NimbusRomNo9L-Medi"/>
                <a:ea typeface="NimbusRomNo9L-Medi"/>
                <a:cs typeface="NimbusRomNo9L-Medi"/>
              </a:rPr>
              <a:t>2.5.7. Programs</a:t>
            </a:r>
          </a:p>
        </p:txBody>
      </p:sp>
      <p:grpSp>
        <p:nvGrpSpPr>
          <p:cNvPr id="5" name="Group 4">
            <a:extLst>
              <a:ext uri="{FF2B5EF4-FFF2-40B4-BE49-F238E27FC236}">
                <a16:creationId xmlns:a16="http://schemas.microsoft.com/office/drawing/2014/main" id="{B1F2CF70-029C-D848-B5D0-4C6B936D731E}"/>
              </a:ext>
            </a:extLst>
          </p:cNvPr>
          <p:cNvGrpSpPr/>
          <p:nvPr/>
        </p:nvGrpSpPr>
        <p:grpSpPr>
          <a:xfrm>
            <a:off x="0" y="0"/>
            <a:ext cx="9144000" cy="1042681"/>
            <a:chOff x="0" y="0"/>
            <a:chExt cx="9144000" cy="1042681"/>
          </a:xfrm>
        </p:grpSpPr>
        <p:sp>
          <p:nvSpPr>
            <p:cNvPr id="6" name="Rectangle 5">
              <a:extLst>
                <a:ext uri="{FF2B5EF4-FFF2-40B4-BE49-F238E27FC236}">
                  <a16:creationId xmlns:a16="http://schemas.microsoft.com/office/drawing/2014/main" id="{DDE0EA58-C854-5545-B563-8DC60E5ED417}"/>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DA98B035-2F16-7643-93A4-FBDF1A1D0A43}"/>
                </a:ext>
              </a:extLst>
            </p:cNvPr>
            <p:cNvPicPr>
              <a:picLocks noChangeAspect="1"/>
            </p:cNvPicPr>
            <p:nvPr/>
          </p:nvPicPr>
          <p:blipFill>
            <a:blip r:embed="rId3"/>
            <a:stretch>
              <a:fillRect/>
            </a:stretch>
          </p:blipFill>
          <p:spPr>
            <a:xfrm>
              <a:off x="134919" y="66372"/>
              <a:ext cx="606650" cy="909976"/>
            </a:xfrm>
            <a:prstGeom prst="rect">
              <a:avLst/>
            </a:prstGeom>
          </p:spPr>
        </p:pic>
      </p:grpSp>
      <p:sp>
        <p:nvSpPr>
          <p:cNvPr id="9" name="TextBox 8">
            <a:extLst>
              <a:ext uri="{FF2B5EF4-FFF2-40B4-BE49-F238E27FC236}">
                <a16:creationId xmlns:a16="http://schemas.microsoft.com/office/drawing/2014/main" id="{101B8ECD-3493-2C20-1BB6-185364EF1FAE}"/>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99602627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6">
            <a:extLst>
              <a:ext uri="{FF2B5EF4-FFF2-40B4-BE49-F238E27FC236}">
                <a16:creationId xmlns:a16="http://schemas.microsoft.com/office/drawing/2014/main" id="{1EFBEF15-EB05-E84E-ABD2-C9A23D7F7ABD}"/>
              </a:ext>
            </a:extLst>
          </p:cNvPr>
          <p:cNvSpPr>
            <a:spLocks noChangeArrowheads="1"/>
          </p:cNvSpPr>
          <p:nvPr/>
        </p:nvSpPr>
        <p:spPr bwMode="auto">
          <a:xfrm>
            <a:off x="-304800" y="1905000"/>
            <a:ext cx="6553200" cy="4953000"/>
          </a:xfrm>
          <a:custGeom>
            <a:avLst/>
            <a:gdLst>
              <a:gd name="G0" fmla="+- 21600 0 0"/>
              <a:gd name="G1" fmla="+- 1 0 0"/>
              <a:gd name="G2" fmla="+- 65535 0 0"/>
              <a:gd name="G3" fmla="*/ 1 16385 2"/>
              <a:gd name="G4" fmla="*/ 1 7011 51200"/>
              <a:gd name="T0" fmla="*/ 4267200 w 21600"/>
              <a:gd name="T1" fmla="*/ 0 h 21600"/>
              <a:gd name="T2" fmla="*/ 8534400 w 21600"/>
              <a:gd name="T3" fmla="*/ 1524000 h 21600"/>
              <a:gd name="T4" fmla="*/ 4267200 w 21600"/>
              <a:gd name="T5" fmla="*/ 3048000 h 21600"/>
              <a:gd name="T6" fmla="*/ 0 w 21600"/>
              <a:gd name="T7" fmla="*/ 1524000 h 21600"/>
              <a:gd name="T8" fmla="*/ 0 w 21600"/>
              <a:gd name="T9" fmla="*/ 0 h 21600"/>
              <a:gd name="T10" fmla="*/ 21600 w 21600"/>
              <a:gd name="T11" fmla="*/ 21600 h 21600"/>
            </a:gdLst>
            <a:ahLst/>
            <a:cxnLst>
              <a:cxn ang="0">
                <a:pos x="T0" y="T1"/>
              </a:cxn>
              <a:cxn ang="0">
                <a:pos x="T2" y="T3"/>
              </a:cxn>
              <a:cxn ang="0">
                <a:pos x="T4" y="T5"/>
              </a:cxn>
              <a:cxn ang="0">
                <a:pos x="T6" y="T7"/>
              </a:cxn>
            </a:cxnLst>
            <a:rect l="T8" t="T9" r="T10" b="T11"/>
            <a:pathLst>
              <a:path w="21600" h="21600">
                <a:moveTo>
                  <a:pt x="0" y="0"/>
                </a:moveTo>
                <a:lnTo>
                  <a:pt x="21600" y="0"/>
                </a:lnTo>
                <a:lnTo>
                  <a:pt x="21600" y="21600"/>
                </a:lnTo>
                <a:lnTo>
                  <a:pt x="0" y="21600"/>
                </a:lnTo>
                <a:lnTo>
                  <a:pt x="0" y="0"/>
                </a:lnTo>
                <a:close/>
              </a:path>
            </a:pathLst>
          </a:custGeom>
          <a:noFill/>
          <a:ln>
            <a:noFill/>
          </a:ln>
          <a:effectLst/>
        </p:spPr>
        <p:txBody>
          <a:bodyPr lIns="90000" tIns="45000" rIns="90000" bIns="45000"/>
          <a:lstStyle>
            <a:lvl1pPr marL="569913" indent="-569913">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1pPr>
            <a:lvl2pPr>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2pPr>
            <a:lvl3pPr>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3pPr>
            <a:lvl4pPr>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4pPr>
            <a:lvl5pPr>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5pPr>
            <a:lvl6pPr marL="2514600" indent="-228600" defTabSz="457200" eaLnBrk="0" fontAlgn="base" hangingPunct="0">
              <a:spcBef>
                <a:spcPct val="0"/>
              </a:spcBef>
              <a:spcAft>
                <a:spcPct val="0"/>
              </a:spcAft>
              <a:buClr>
                <a:srgbClr val="000000"/>
              </a:buClr>
              <a:buSzPct val="100000"/>
              <a:buFont typeface="Times New Roman" panose="02020603050405020304" pitchFamily="18" charset="0"/>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6pPr>
            <a:lvl7pPr marL="2971800" indent="-228600" defTabSz="457200" eaLnBrk="0" fontAlgn="base" hangingPunct="0">
              <a:spcBef>
                <a:spcPct val="0"/>
              </a:spcBef>
              <a:spcAft>
                <a:spcPct val="0"/>
              </a:spcAft>
              <a:buClr>
                <a:srgbClr val="000000"/>
              </a:buClr>
              <a:buSzPct val="100000"/>
              <a:buFont typeface="Times New Roman" panose="02020603050405020304" pitchFamily="18" charset="0"/>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7pPr>
            <a:lvl8pPr marL="3429000" indent="-228600" defTabSz="457200" eaLnBrk="0" fontAlgn="base" hangingPunct="0">
              <a:spcBef>
                <a:spcPct val="0"/>
              </a:spcBef>
              <a:spcAft>
                <a:spcPct val="0"/>
              </a:spcAft>
              <a:buClr>
                <a:srgbClr val="000000"/>
              </a:buClr>
              <a:buSzPct val="100000"/>
              <a:buFont typeface="Times New Roman" panose="02020603050405020304" pitchFamily="18" charset="0"/>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8pPr>
            <a:lvl9pPr marL="3886200" indent="-228600" defTabSz="457200" eaLnBrk="0" fontAlgn="base" hangingPunct="0">
              <a:spcBef>
                <a:spcPct val="0"/>
              </a:spcBef>
              <a:spcAft>
                <a:spcPct val="0"/>
              </a:spcAft>
              <a:buClr>
                <a:srgbClr val="000000"/>
              </a:buClr>
              <a:buSzPct val="100000"/>
              <a:buFont typeface="Times New Roman" panose="02020603050405020304" pitchFamily="18" charset="0"/>
              <a:tabLst>
                <a:tab pos="569913" algn="l"/>
                <a:tab pos="1027113" algn="l"/>
                <a:tab pos="1484313" algn="l"/>
                <a:tab pos="1941513" algn="l"/>
                <a:tab pos="2398713" algn="l"/>
                <a:tab pos="2855913" algn="l"/>
                <a:tab pos="3313113" algn="l"/>
                <a:tab pos="3770313" algn="l"/>
                <a:tab pos="4227513" algn="l"/>
                <a:tab pos="4684713" algn="l"/>
                <a:tab pos="5141913" algn="l"/>
                <a:tab pos="5599113" algn="l"/>
                <a:tab pos="6056313" algn="l"/>
                <a:tab pos="6513513" algn="l"/>
                <a:tab pos="6970713" algn="l"/>
                <a:tab pos="7427913" algn="l"/>
                <a:tab pos="7885113" algn="l"/>
                <a:tab pos="8342313" algn="l"/>
                <a:tab pos="8799513" algn="l"/>
                <a:tab pos="9256713" algn="l"/>
                <a:tab pos="9713913" algn="l"/>
              </a:tabLst>
              <a:defRPr sz="2400">
                <a:solidFill>
                  <a:srgbClr val="FFFFFF"/>
                </a:solidFill>
                <a:latin typeface="Verdana" panose="020B0604030504040204" pitchFamily="34" charset="0"/>
                <a:ea typeface="DejaVu Sans" charset="0"/>
                <a:cs typeface="DejaVu Sans" charset="0"/>
              </a:defRPr>
            </a:lvl9pPr>
          </a:lstStyle>
          <a:p>
            <a:pPr lvl="1" algn="just" fontAlgn="auto">
              <a:spcBef>
                <a:spcPts val="0"/>
              </a:spcBef>
              <a:spcAft>
                <a:spcPts val="0"/>
              </a:spcAft>
              <a:buFont typeface="Wingdings" pitchFamily="2" charset="2"/>
              <a:buChar char="ü"/>
              <a:defRPr/>
            </a:pPr>
            <a:r>
              <a:rPr lang="en-US" dirty="0">
                <a:solidFill>
                  <a:schemeClr val="tx1"/>
                </a:solidFill>
              </a:rPr>
              <a:t>A budget is a statement of allocation of (scarce) resources to achieve an organization's objectives for a specific time period. </a:t>
            </a:r>
          </a:p>
          <a:p>
            <a:pPr lvl="1" algn="just" fontAlgn="auto">
              <a:spcBef>
                <a:spcPts val="0"/>
              </a:spcBef>
              <a:spcAft>
                <a:spcPts val="0"/>
              </a:spcAft>
              <a:buFont typeface="Wingdings" pitchFamily="2" charset="2"/>
              <a:buChar char="ü"/>
              <a:defRPr/>
            </a:pPr>
            <a:r>
              <a:rPr lang="en-US" dirty="0">
                <a:solidFill>
                  <a:schemeClr val="tx1"/>
                </a:solidFill>
              </a:rPr>
              <a:t>It is the financial plan for how an organization will receive and spend money for a set time period</a:t>
            </a:r>
          </a:p>
          <a:p>
            <a:pPr lvl="1" algn="just" fontAlgn="auto">
              <a:spcBef>
                <a:spcPts val="0"/>
              </a:spcBef>
              <a:spcAft>
                <a:spcPts val="0"/>
              </a:spcAft>
              <a:buFont typeface="Wingdings" pitchFamily="2" charset="2"/>
              <a:buChar char="ü"/>
              <a:defRPr/>
            </a:pPr>
            <a:r>
              <a:rPr lang="en-US" dirty="0">
                <a:solidFill>
                  <a:schemeClr val="tx1"/>
                </a:solidFill>
              </a:rPr>
              <a:t> It details how funds will be spent on </a:t>
            </a:r>
            <a:r>
              <a:rPr lang="en-US" dirty="0" err="1">
                <a:solidFill>
                  <a:schemeClr val="tx1"/>
                </a:solidFill>
              </a:rPr>
              <a:t>labour</a:t>
            </a:r>
            <a:r>
              <a:rPr lang="en-US" dirty="0">
                <a:solidFill>
                  <a:schemeClr val="tx1"/>
                </a:solidFill>
              </a:rPr>
              <a:t>, raw materials, capital goods, information systems, marketing and so on, as well as how the funds will be obtained.</a:t>
            </a:r>
          </a:p>
          <a:p>
            <a:pPr marL="458787" lvl="1" algn="just" fontAlgn="auto">
              <a:spcBef>
                <a:spcPts val="0"/>
              </a:spcBef>
              <a:spcAft>
                <a:spcPts val="0"/>
              </a:spcAft>
              <a:buSzPct val="100000"/>
              <a:buFont typeface="Wingdings" pitchFamily="2" charset="2"/>
              <a:buChar char="ü"/>
              <a:defRPr/>
            </a:pPr>
            <a:endParaRPr lang="en-US" sz="4000" dirty="0">
              <a:solidFill>
                <a:schemeClr val="tx1"/>
              </a:solidFill>
              <a:latin typeface="NimbusRomNo9L-Regu" charset="0"/>
              <a:ea typeface="NimbusRomNo9L-Regu" charset="0"/>
              <a:cs typeface="NimbusRomNo9L-Regu" charset="0"/>
            </a:endParaRPr>
          </a:p>
        </p:txBody>
      </p:sp>
      <p:pic>
        <p:nvPicPr>
          <p:cNvPr id="3" name="Picture 2">
            <a:extLst>
              <a:ext uri="{FF2B5EF4-FFF2-40B4-BE49-F238E27FC236}">
                <a16:creationId xmlns:a16="http://schemas.microsoft.com/office/drawing/2014/main" id="{9B05EA1A-8AFE-1145-BB4D-75D54D5B74B4}"/>
              </a:ext>
            </a:extLst>
          </p:cNvPr>
          <p:cNvPicPr>
            <a:picLocks noChangeAspect="1"/>
          </p:cNvPicPr>
          <p:nvPr/>
        </p:nvPicPr>
        <p:blipFill>
          <a:blip r:embed="rId2"/>
          <a:srcRect/>
          <a:stretch>
            <a:fillRect/>
          </a:stretch>
        </p:blipFill>
        <p:spPr bwMode="auto">
          <a:xfrm>
            <a:off x="6248400" y="1265594"/>
            <a:ext cx="2619375" cy="2049462"/>
          </a:xfrm>
          <a:prstGeom prst="rect">
            <a:avLst/>
          </a:prstGeom>
          <a:noFill/>
          <a:ln w="9525">
            <a:noFill/>
            <a:miter lim="800000"/>
            <a:headEnd/>
            <a:tailEnd/>
          </a:ln>
        </p:spPr>
      </p:pic>
      <p:pic>
        <p:nvPicPr>
          <p:cNvPr id="4" name="Picture 1">
            <a:extLst>
              <a:ext uri="{FF2B5EF4-FFF2-40B4-BE49-F238E27FC236}">
                <a16:creationId xmlns:a16="http://schemas.microsoft.com/office/drawing/2014/main" id="{5FBE7752-6A5B-094C-8F5A-16EAEFAB03BB}"/>
              </a:ext>
            </a:extLst>
          </p:cNvPr>
          <p:cNvPicPr>
            <a:picLocks noChangeAspect="1"/>
          </p:cNvPicPr>
          <p:nvPr/>
        </p:nvPicPr>
        <p:blipFill>
          <a:blip r:embed="rId3"/>
          <a:srcRect/>
          <a:stretch>
            <a:fillRect/>
          </a:stretch>
        </p:blipFill>
        <p:spPr bwMode="auto">
          <a:xfrm rot="-2209000">
            <a:off x="6673733" y="3944945"/>
            <a:ext cx="2058757" cy="2104721"/>
          </a:xfrm>
          <a:prstGeom prst="rect">
            <a:avLst/>
          </a:prstGeom>
          <a:noFill/>
          <a:ln w="9525">
            <a:noFill/>
            <a:miter lim="800000"/>
            <a:headEnd/>
            <a:tailEnd/>
          </a:ln>
        </p:spPr>
      </p:pic>
      <p:sp>
        <p:nvSpPr>
          <p:cNvPr id="5" name="AutoShape 5">
            <a:extLst>
              <a:ext uri="{FF2B5EF4-FFF2-40B4-BE49-F238E27FC236}">
                <a16:creationId xmlns:a16="http://schemas.microsoft.com/office/drawing/2014/main" id="{B4558F47-44D2-3940-9424-3C26ABE551EB}"/>
              </a:ext>
            </a:extLst>
          </p:cNvPr>
          <p:cNvSpPr>
            <a:spLocks noChangeArrowheads="1"/>
          </p:cNvSpPr>
          <p:nvPr/>
        </p:nvSpPr>
        <p:spPr bwMode="auto">
          <a:xfrm>
            <a:off x="0" y="903134"/>
            <a:ext cx="3478576" cy="1141413"/>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0" y="0"/>
                </a:moveTo>
                <a:lnTo>
                  <a:pt x="21600" y="0"/>
                </a:lnTo>
                <a:lnTo>
                  <a:pt x="21600" y="21600"/>
                </a:lnTo>
                <a:lnTo>
                  <a:pt x="0" y="21600"/>
                </a:lnTo>
                <a:lnTo>
                  <a:pt x="0" y="0"/>
                </a:lnTo>
                <a:close/>
              </a:path>
            </a:pathLst>
          </a:custGeom>
          <a:noFill/>
          <a:ln w="9525">
            <a:noFill/>
            <a:round/>
            <a:headEnd/>
            <a:tailEnd/>
          </a:ln>
        </p:spPr>
        <p:txBody>
          <a:bodyPr lIns="90000" tIns="45000" rIns="90000" bIns="45000" anchor="ctr"/>
          <a:lstStyle/>
          <a:p>
            <a:pPr algn="ctr">
              <a:buSzPct val="10000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pPr>
            <a:r>
              <a:rPr lang="en-US" sz="4000" dirty="0">
                <a:latin typeface="NimbusRomNo9L-Medi"/>
                <a:ea typeface="NimbusRomNo9L-Medi"/>
                <a:cs typeface="NimbusRomNo9L-Medi"/>
              </a:rPr>
              <a:t>2.5.8. Budgets</a:t>
            </a:r>
          </a:p>
        </p:txBody>
      </p:sp>
      <p:grpSp>
        <p:nvGrpSpPr>
          <p:cNvPr id="6" name="Group 5">
            <a:extLst>
              <a:ext uri="{FF2B5EF4-FFF2-40B4-BE49-F238E27FC236}">
                <a16:creationId xmlns:a16="http://schemas.microsoft.com/office/drawing/2014/main" id="{64181AD3-15CF-D84B-9940-FE90BC1DC58D}"/>
              </a:ext>
            </a:extLst>
          </p:cNvPr>
          <p:cNvGrpSpPr/>
          <p:nvPr/>
        </p:nvGrpSpPr>
        <p:grpSpPr>
          <a:xfrm>
            <a:off x="0" y="0"/>
            <a:ext cx="9144000" cy="1042681"/>
            <a:chOff x="0" y="0"/>
            <a:chExt cx="9144000" cy="1042681"/>
          </a:xfrm>
        </p:grpSpPr>
        <p:sp>
          <p:nvSpPr>
            <p:cNvPr id="7" name="Rectangle 6">
              <a:extLst>
                <a:ext uri="{FF2B5EF4-FFF2-40B4-BE49-F238E27FC236}">
                  <a16:creationId xmlns:a16="http://schemas.microsoft.com/office/drawing/2014/main" id="{8F53FE38-633B-374B-9126-103AE3F6685F}"/>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6E9410DE-839B-6946-BA12-344B3DAA91C3}"/>
                </a:ext>
              </a:extLst>
            </p:cNvPr>
            <p:cNvPicPr>
              <a:picLocks noChangeAspect="1"/>
            </p:cNvPicPr>
            <p:nvPr/>
          </p:nvPicPr>
          <p:blipFill>
            <a:blip r:embed="rId4"/>
            <a:stretch>
              <a:fillRect/>
            </a:stretch>
          </p:blipFill>
          <p:spPr>
            <a:xfrm>
              <a:off x="134919" y="66372"/>
              <a:ext cx="606650" cy="909976"/>
            </a:xfrm>
            <a:prstGeom prst="rect">
              <a:avLst/>
            </a:prstGeom>
          </p:spPr>
        </p:pic>
      </p:grpSp>
      <p:sp>
        <p:nvSpPr>
          <p:cNvPr id="8" name="TextBox 7">
            <a:extLst>
              <a:ext uri="{FF2B5EF4-FFF2-40B4-BE49-F238E27FC236}">
                <a16:creationId xmlns:a16="http://schemas.microsoft.com/office/drawing/2014/main" id="{86D579E1-B7D5-7EB2-E7BB-B77F5FC31C0E}"/>
              </a:ext>
            </a:extLst>
          </p:cNvPr>
          <p:cNvSpPr txBox="1"/>
          <p:nvPr/>
        </p:nvSpPr>
        <p:spPr>
          <a:xfrm>
            <a:off x="1379987" y="310834"/>
            <a:ext cx="7519174" cy="523220"/>
          </a:xfrm>
          <a:prstGeom prst="rect">
            <a:avLst/>
          </a:prstGeom>
          <a:noFill/>
        </p:spPr>
        <p:txBody>
          <a:bodyPr wrap="square" rtlCol="0">
            <a:spAutoFit/>
          </a:bodyPr>
          <a:lstStyle/>
          <a:p>
            <a:pPr marL="0" indent="0">
              <a:spcBef>
                <a:spcPts val="600"/>
              </a:spcBef>
              <a:buNone/>
            </a:pP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2.5</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HIERACHY</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67048734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289285"/>
            <a:ext cx="8309925" cy="523220"/>
          </a:xfrm>
          <a:prstGeom prst="rect">
            <a:avLst/>
          </a:prstGeom>
          <a:noFill/>
        </p:spPr>
        <p:txBody>
          <a:bodyPr wrap="square" rtlCol="0">
            <a:spAutoFit/>
          </a:bodyPr>
          <a:lstStyle/>
          <a:p>
            <a:pPr algn="ct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2.</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6.</a:t>
            </a:r>
            <a:r>
              <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rPr>
              <a:t> </a:t>
            </a: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PROCESS</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134919" y="1773716"/>
            <a:ext cx="5445977" cy="3829346"/>
          </a:xfrm>
        </p:spPr>
        <p:txBody>
          <a:bodyPr>
            <a:noAutofit/>
          </a:bodyPr>
          <a:lstStyle/>
          <a:p>
            <a:pPr>
              <a:lnSpc>
                <a:spcPct val="120000"/>
              </a:lnSpc>
              <a:spcBef>
                <a:spcPts val="600"/>
              </a:spcBef>
              <a:buFont typeface="Arial" pitchFamily="34" charset="0"/>
              <a:buChar char="•"/>
            </a:pPr>
            <a:r>
              <a:rPr lang="vi-VN" sz="2400" dirty="0">
                <a:solidFill>
                  <a:srgbClr val="FF0000"/>
                </a:solidFill>
                <a:latin typeface="Tahoma" pitchFamily="34" charset="0"/>
                <a:ea typeface="Tahoma" pitchFamily="34" charset="0"/>
                <a:cs typeface="Tahoma" pitchFamily="34" charset="0"/>
              </a:rPr>
              <a:t> Planning foundation</a:t>
            </a:r>
          </a:p>
          <a:p>
            <a:pPr lvl="1">
              <a:lnSpc>
                <a:spcPct val="120000"/>
              </a:lnSpc>
              <a:spcBef>
                <a:spcPts val="600"/>
              </a:spcBef>
            </a:pPr>
            <a:r>
              <a:rPr lang="vi-VN" dirty="0">
                <a:latin typeface="Tahoma" pitchFamily="34" charset="0"/>
                <a:ea typeface="Tahoma" pitchFamily="34" charset="0"/>
                <a:cs typeface="Tahoma" pitchFamily="34" charset="0"/>
              </a:rPr>
              <a:t>Internal factors</a:t>
            </a:r>
          </a:p>
          <a:p>
            <a:pPr lvl="1">
              <a:lnSpc>
                <a:spcPct val="120000"/>
              </a:lnSpc>
              <a:spcBef>
                <a:spcPts val="600"/>
              </a:spcBef>
            </a:pPr>
            <a:r>
              <a:rPr lang="vi-VN" dirty="0">
                <a:latin typeface="Tahoma" pitchFamily="34" charset="0"/>
                <a:ea typeface="Tahoma" pitchFamily="34" charset="0"/>
                <a:cs typeface="Tahoma" pitchFamily="34" charset="0"/>
              </a:rPr>
              <a:t>External factors</a:t>
            </a:r>
          </a:p>
          <a:p>
            <a:pPr>
              <a:lnSpc>
                <a:spcPct val="120000"/>
              </a:lnSpc>
              <a:spcBef>
                <a:spcPts val="600"/>
              </a:spcBef>
              <a:buFont typeface="Arial" pitchFamily="34" charset="0"/>
              <a:buChar char="•"/>
            </a:pPr>
            <a:r>
              <a:rPr lang="vi-VN" sz="2400" dirty="0">
                <a:solidFill>
                  <a:srgbClr val="FF0000"/>
                </a:solidFill>
                <a:latin typeface="Tahoma" pitchFamily="34" charset="0"/>
                <a:ea typeface="Tahoma" pitchFamily="34" charset="0"/>
                <a:cs typeface="Tahoma" pitchFamily="34" charset="0"/>
              </a:rPr>
              <a:t> Planning methods</a:t>
            </a:r>
          </a:p>
          <a:p>
            <a:pPr lvl="1">
              <a:lnSpc>
                <a:spcPct val="120000"/>
              </a:lnSpc>
              <a:spcBef>
                <a:spcPts val="600"/>
              </a:spcBef>
            </a:pPr>
            <a:r>
              <a:rPr lang="vi-VN" dirty="0">
                <a:latin typeface="Tahoma" pitchFamily="34" charset="0"/>
                <a:ea typeface="Tahoma" pitchFamily="34" charset="0"/>
                <a:cs typeface="Tahoma" pitchFamily="34" charset="0"/>
              </a:rPr>
              <a:t>Traddtional</a:t>
            </a:r>
          </a:p>
          <a:p>
            <a:pPr lvl="1">
              <a:lnSpc>
                <a:spcPct val="120000"/>
              </a:lnSpc>
              <a:spcBef>
                <a:spcPts val="600"/>
              </a:spcBef>
            </a:pPr>
            <a:r>
              <a:rPr lang="vi-VN" dirty="0">
                <a:latin typeface="Tahoma" pitchFamily="34" charset="0"/>
                <a:ea typeface="Tahoma" pitchFamily="34" charset="0"/>
                <a:cs typeface="Tahoma" pitchFamily="34" charset="0"/>
              </a:rPr>
              <a:t>MBO  </a:t>
            </a:r>
          </a:p>
          <a:p>
            <a:pPr>
              <a:lnSpc>
                <a:spcPct val="120000"/>
              </a:lnSpc>
              <a:spcBef>
                <a:spcPts val="600"/>
              </a:spcBef>
              <a:buFont typeface="Arial" pitchFamily="34" charset="0"/>
              <a:buChar char="•"/>
            </a:pPr>
            <a:r>
              <a:rPr lang="vi-VN" sz="2400" dirty="0">
                <a:solidFill>
                  <a:srgbClr val="FF0000"/>
                </a:solidFill>
                <a:latin typeface="Tahoma" pitchFamily="34" charset="0"/>
                <a:ea typeface="Tahoma" pitchFamily="34" charset="0"/>
                <a:cs typeface="Tahoma" pitchFamily="34" charset="0"/>
              </a:rPr>
              <a:t> Factors afecting quality of a plan</a:t>
            </a:r>
          </a:p>
          <a:p>
            <a:pPr>
              <a:lnSpc>
                <a:spcPct val="120000"/>
              </a:lnSpc>
              <a:spcBef>
                <a:spcPts val="600"/>
              </a:spcBef>
              <a:buFont typeface="Arial" pitchFamily="34" charset="0"/>
              <a:buChar char="•"/>
            </a:pPr>
            <a:r>
              <a:rPr lang="vi-VN" sz="2400" dirty="0">
                <a:solidFill>
                  <a:srgbClr val="FF0000"/>
                </a:solidFill>
                <a:latin typeface="Tahoma" pitchFamily="34" charset="0"/>
                <a:ea typeface="Tahoma" pitchFamily="34" charset="0"/>
                <a:cs typeface="Tahoma" pitchFamily="34" charset="0"/>
              </a:rPr>
              <a:t>Planning procedure</a:t>
            </a:r>
          </a:p>
        </p:txBody>
      </p:sp>
      <p:pic>
        <p:nvPicPr>
          <p:cNvPr id="7" name="Picture 6" descr="shutterstock_131767742.jpg"/>
          <p:cNvPicPr>
            <a:picLocks noChangeAspect="1"/>
          </p:cNvPicPr>
          <p:nvPr/>
        </p:nvPicPr>
        <p:blipFill>
          <a:blip r:embed="rId4"/>
          <a:stretch>
            <a:fillRect/>
          </a:stretch>
        </p:blipFill>
        <p:spPr>
          <a:xfrm>
            <a:off x="4855686" y="2007653"/>
            <a:ext cx="4288314" cy="2858876"/>
          </a:xfrm>
          <a:prstGeom prst="rect">
            <a:avLst/>
          </a:prstGeom>
        </p:spPr>
      </p:pic>
    </p:spTree>
    <p:extLst>
      <p:ext uri="{BB962C8B-B14F-4D97-AF65-F5344CB8AC3E}">
        <p14:creationId xmlns:p14="http://schemas.microsoft.com/office/powerpoint/2010/main" val="41245488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latin typeface="Tahoma" pitchFamily="34" charset="0"/>
              <a:ea typeface="Tahoma" pitchFamily="34" charset="0"/>
              <a:cs typeface="Tahoma" pitchFamily="34" charset="0"/>
            </a:endParaRPr>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7" name="TextBox 6"/>
          <p:cNvSpPr txBox="1"/>
          <p:nvPr/>
        </p:nvSpPr>
        <p:spPr>
          <a:xfrm>
            <a:off x="741569" y="453128"/>
            <a:ext cx="8309925" cy="523220"/>
          </a:xfrm>
          <a:prstGeom prst="rect">
            <a:avLst/>
          </a:prstGeom>
          <a:noFill/>
        </p:spPr>
        <p:txBody>
          <a:bodyPr wrap="square" rtlCol="0">
            <a:spAutoFit/>
          </a:bodyPr>
          <a:lstStyle/>
          <a:p>
            <a:pPr algn="ctr"/>
            <a:r>
              <a:rPr lang="vi-VN" sz="2800" b="1" dirty="0">
                <a:solidFill>
                  <a:schemeClr val="bg1"/>
                </a:solidFill>
                <a:latin typeface="Tahoma" pitchFamily="34" charset="0"/>
                <a:ea typeface="Tahoma" pitchFamily="34" charset="0"/>
                <a:cs typeface="Tahoma" pitchFamily="34" charset="0"/>
              </a:rPr>
              <a:t>PLANNING FOUNDATION</a:t>
            </a:r>
            <a:endParaRPr lang="en-US" sz="2800" b="1" dirty="0">
              <a:solidFill>
                <a:schemeClr val="bg1"/>
              </a:solidFill>
              <a:latin typeface="Tahoma" pitchFamily="34" charset="0"/>
              <a:ea typeface="Tahoma" pitchFamily="34" charset="0"/>
              <a:cs typeface="Tahoma" pitchFamily="34" charset="0"/>
            </a:endParaRPr>
          </a:p>
        </p:txBody>
      </p:sp>
      <p:graphicFrame>
        <p:nvGraphicFramePr>
          <p:cNvPr id="8" name="Table 7"/>
          <p:cNvGraphicFramePr>
            <a:graphicFrameLocks noGrp="1"/>
          </p:cNvGraphicFramePr>
          <p:nvPr>
            <p:extLst>
              <p:ext uri="{D42A27DB-BD31-4B8C-83A1-F6EECF244321}">
                <p14:modId xmlns:p14="http://schemas.microsoft.com/office/powerpoint/2010/main" val="3705059615"/>
              </p:ext>
            </p:extLst>
          </p:nvPr>
        </p:nvGraphicFramePr>
        <p:xfrm>
          <a:off x="741568" y="1751681"/>
          <a:ext cx="7587184" cy="3944774"/>
        </p:xfrm>
        <a:graphic>
          <a:graphicData uri="http://schemas.openxmlformats.org/drawingml/2006/table">
            <a:tbl>
              <a:tblPr firstRow="1" bandRow="1">
                <a:effectLst>
                  <a:outerShdw blurRad="50800" dist="38100" dir="2700000" algn="tl" rotWithShape="0">
                    <a:prstClr val="black">
                      <a:alpha val="40000"/>
                    </a:prstClr>
                  </a:outerShdw>
                </a:effectLst>
                <a:tableStyleId>{5C22544A-7EE6-4342-B048-85BDC9FD1C3A}</a:tableStyleId>
              </a:tblPr>
              <a:tblGrid>
                <a:gridCol w="3793592">
                  <a:extLst>
                    <a:ext uri="{9D8B030D-6E8A-4147-A177-3AD203B41FA5}">
                      <a16:colId xmlns:a16="http://schemas.microsoft.com/office/drawing/2014/main" val="20000"/>
                    </a:ext>
                  </a:extLst>
                </a:gridCol>
                <a:gridCol w="3793592">
                  <a:extLst>
                    <a:ext uri="{9D8B030D-6E8A-4147-A177-3AD203B41FA5}">
                      <a16:colId xmlns:a16="http://schemas.microsoft.com/office/drawing/2014/main" val="20001"/>
                    </a:ext>
                  </a:extLst>
                </a:gridCol>
              </a:tblGrid>
              <a:tr h="531005">
                <a:tc>
                  <a:txBody>
                    <a:bodyPr/>
                    <a:lstStyle/>
                    <a:p>
                      <a:pPr algn="ctr"/>
                      <a:r>
                        <a:rPr lang="vi-VN" b="1" dirty="0">
                          <a:solidFill>
                            <a:schemeClr val="tx1"/>
                          </a:solidFill>
                        </a:rPr>
                        <a:t>INTERNAL</a:t>
                      </a:r>
                      <a:endParaRPr lang="en-US" b="1" dirty="0">
                        <a:solidFill>
                          <a:schemeClr val="tx1"/>
                        </a:solidFill>
                      </a:endParaRPr>
                    </a:p>
                  </a:txBody>
                  <a:tcPr>
                    <a:solidFill>
                      <a:schemeClr val="accent3">
                        <a:lumMod val="60000"/>
                        <a:lumOff val="40000"/>
                      </a:schemeClr>
                    </a:solidFill>
                  </a:tcPr>
                </a:tc>
                <a:tc>
                  <a:txBody>
                    <a:bodyPr/>
                    <a:lstStyle/>
                    <a:p>
                      <a:pPr algn="ctr"/>
                      <a:r>
                        <a:rPr lang="vi-VN" b="1" dirty="0">
                          <a:solidFill>
                            <a:schemeClr val="tx1"/>
                          </a:solidFill>
                        </a:rPr>
                        <a:t>EXTERNAL</a:t>
                      </a:r>
                      <a:endParaRPr lang="en-US" b="1" dirty="0">
                        <a:solidFill>
                          <a:schemeClr val="tx1"/>
                        </a:solidFill>
                      </a:endParaRPr>
                    </a:p>
                  </a:txBody>
                  <a:tcPr>
                    <a:solidFill>
                      <a:schemeClr val="accent3">
                        <a:lumMod val="60000"/>
                        <a:lumOff val="40000"/>
                      </a:schemeClr>
                    </a:solidFill>
                  </a:tcPr>
                </a:tc>
                <a:extLst>
                  <a:ext uri="{0D108BD9-81ED-4DB2-BD59-A6C34878D82A}">
                    <a16:rowId xmlns:a16="http://schemas.microsoft.com/office/drawing/2014/main" val="10000"/>
                  </a:ext>
                </a:extLst>
              </a:tr>
              <a:tr h="531005">
                <a:tc>
                  <a:txBody>
                    <a:bodyPr/>
                    <a:lstStyle/>
                    <a:p>
                      <a:r>
                        <a:rPr lang="vi-VN" dirty="0"/>
                        <a:t>Human resource</a:t>
                      </a:r>
                      <a:endParaRPr lang="en-US" dirty="0"/>
                    </a:p>
                  </a:txBody>
                  <a:tcPr>
                    <a:solidFill>
                      <a:schemeClr val="tx2">
                        <a:lumMod val="20000"/>
                        <a:lumOff val="80000"/>
                      </a:schemeClr>
                    </a:solidFill>
                  </a:tcPr>
                </a:tc>
                <a:tc>
                  <a:txBody>
                    <a:bodyPr/>
                    <a:lstStyle/>
                    <a:p>
                      <a:r>
                        <a:rPr lang="vi-VN" dirty="0"/>
                        <a:t>Competitors</a:t>
                      </a:r>
                      <a:endParaRPr lang="en-US" dirty="0"/>
                    </a:p>
                  </a:txBody>
                  <a:tcPr>
                    <a:solidFill>
                      <a:schemeClr val="accent3">
                        <a:lumMod val="20000"/>
                        <a:lumOff val="80000"/>
                      </a:schemeClr>
                    </a:solidFill>
                  </a:tcPr>
                </a:tc>
                <a:extLst>
                  <a:ext uri="{0D108BD9-81ED-4DB2-BD59-A6C34878D82A}">
                    <a16:rowId xmlns:a16="http://schemas.microsoft.com/office/drawing/2014/main" val="10001"/>
                  </a:ext>
                </a:extLst>
              </a:tr>
              <a:tr h="531005">
                <a:tc>
                  <a:txBody>
                    <a:bodyPr/>
                    <a:lstStyle/>
                    <a:p>
                      <a:r>
                        <a:rPr lang="vi-VN" dirty="0"/>
                        <a:t>Financial capabilities</a:t>
                      </a:r>
                      <a:endParaRPr lang="en-US" dirty="0"/>
                    </a:p>
                  </a:txBody>
                  <a:tcPr>
                    <a:solidFill>
                      <a:schemeClr val="tx2">
                        <a:lumMod val="20000"/>
                        <a:lumOff val="80000"/>
                      </a:schemeClr>
                    </a:solidFill>
                  </a:tcPr>
                </a:tc>
                <a:tc>
                  <a:txBody>
                    <a:bodyPr/>
                    <a:lstStyle/>
                    <a:p>
                      <a:r>
                        <a:rPr lang="vi-VN" dirty="0"/>
                        <a:t>Customers</a:t>
                      </a:r>
                      <a:endParaRPr lang="en-US" dirty="0"/>
                    </a:p>
                  </a:txBody>
                  <a:tcPr>
                    <a:solidFill>
                      <a:schemeClr val="accent3">
                        <a:lumMod val="20000"/>
                        <a:lumOff val="80000"/>
                      </a:schemeClr>
                    </a:solidFill>
                  </a:tcPr>
                </a:tc>
                <a:extLst>
                  <a:ext uri="{0D108BD9-81ED-4DB2-BD59-A6C34878D82A}">
                    <a16:rowId xmlns:a16="http://schemas.microsoft.com/office/drawing/2014/main" val="10002"/>
                  </a:ext>
                </a:extLst>
              </a:tr>
              <a:tr h="531005">
                <a:tc>
                  <a:txBody>
                    <a:bodyPr/>
                    <a:lstStyle/>
                    <a:p>
                      <a:r>
                        <a:rPr lang="vi-VN" dirty="0"/>
                        <a:t>Machinery &amp; equipment</a:t>
                      </a:r>
                    </a:p>
                  </a:txBody>
                  <a:tcPr>
                    <a:solidFill>
                      <a:schemeClr val="tx2">
                        <a:lumMod val="20000"/>
                        <a:lumOff val="80000"/>
                      </a:schemeClr>
                    </a:solidFill>
                  </a:tcPr>
                </a:tc>
                <a:tc>
                  <a:txBody>
                    <a:bodyPr/>
                    <a:lstStyle/>
                    <a:p>
                      <a:r>
                        <a:rPr lang="vi-VN" dirty="0"/>
                        <a:t>Suppliers</a:t>
                      </a:r>
                      <a:endParaRPr lang="en-US" dirty="0"/>
                    </a:p>
                  </a:txBody>
                  <a:tcPr>
                    <a:solidFill>
                      <a:schemeClr val="accent3">
                        <a:lumMod val="20000"/>
                        <a:lumOff val="80000"/>
                      </a:schemeClr>
                    </a:solidFill>
                  </a:tcPr>
                </a:tc>
                <a:extLst>
                  <a:ext uri="{0D108BD9-81ED-4DB2-BD59-A6C34878D82A}">
                    <a16:rowId xmlns:a16="http://schemas.microsoft.com/office/drawing/2014/main" val="10003"/>
                  </a:ext>
                </a:extLst>
              </a:tr>
              <a:tr h="531005">
                <a:tc>
                  <a:txBody>
                    <a:bodyPr/>
                    <a:lstStyle/>
                    <a:p>
                      <a:r>
                        <a:rPr lang="vi-VN" dirty="0"/>
                        <a:t>Technology</a:t>
                      </a:r>
                      <a:endParaRPr lang="en-US" dirty="0"/>
                    </a:p>
                  </a:txBody>
                  <a:tcPr>
                    <a:solidFill>
                      <a:schemeClr val="tx2">
                        <a:lumMod val="20000"/>
                        <a:lumOff val="80000"/>
                      </a:schemeClr>
                    </a:solidFill>
                  </a:tcPr>
                </a:tc>
                <a:tc>
                  <a:txBody>
                    <a:bodyPr/>
                    <a:lstStyle/>
                    <a:p>
                      <a:r>
                        <a:rPr lang="vi-VN" dirty="0"/>
                        <a:t>Distributors</a:t>
                      </a:r>
                      <a:endParaRPr lang="en-US" dirty="0"/>
                    </a:p>
                  </a:txBody>
                  <a:tcPr>
                    <a:solidFill>
                      <a:schemeClr val="accent3">
                        <a:lumMod val="20000"/>
                        <a:lumOff val="80000"/>
                      </a:schemeClr>
                    </a:solidFill>
                  </a:tcPr>
                </a:tc>
                <a:extLst>
                  <a:ext uri="{0D108BD9-81ED-4DB2-BD59-A6C34878D82A}">
                    <a16:rowId xmlns:a16="http://schemas.microsoft.com/office/drawing/2014/main" val="10004"/>
                  </a:ext>
                </a:extLst>
              </a:tr>
              <a:tr h="531005">
                <a:tc>
                  <a:txBody>
                    <a:bodyPr/>
                    <a:lstStyle/>
                    <a:p>
                      <a:endParaRPr lang="en-US" dirty="0"/>
                    </a:p>
                  </a:txBody>
                  <a:tcPr>
                    <a:solidFill>
                      <a:schemeClr val="tx2">
                        <a:lumMod val="20000"/>
                        <a:lumOff val="80000"/>
                      </a:schemeClr>
                    </a:solidFill>
                  </a:tcPr>
                </a:tc>
                <a:tc>
                  <a:txBody>
                    <a:bodyPr/>
                    <a:lstStyle/>
                    <a:p>
                      <a:r>
                        <a:rPr lang="vi-VN"/>
                        <a:t>Relevant agencies</a:t>
                      </a:r>
                      <a:endParaRPr lang="en-US" dirty="0"/>
                    </a:p>
                  </a:txBody>
                  <a:tcPr>
                    <a:solidFill>
                      <a:schemeClr val="accent3">
                        <a:lumMod val="20000"/>
                        <a:lumOff val="80000"/>
                      </a:schemeClr>
                    </a:solidFill>
                  </a:tcPr>
                </a:tc>
                <a:extLst>
                  <a:ext uri="{0D108BD9-81ED-4DB2-BD59-A6C34878D82A}">
                    <a16:rowId xmlns:a16="http://schemas.microsoft.com/office/drawing/2014/main" val="10005"/>
                  </a:ext>
                </a:extLst>
              </a:tr>
              <a:tr h="758744">
                <a:tc>
                  <a:txBody>
                    <a:bodyPr/>
                    <a:lstStyle/>
                    <a:p>
                      <a:endParaRPr lang="en-US" dirty="0"/>
                    </a:p>
                  </a:txBody>
                  <a:tcPr>
                    <a:solidFill>
                      <a:schemeClr val="tx2">
                        <a:lumMod val="20000"/>
                        <a:lumOff val="80000"/>
                      </a:schemeClr>
                    </a:solid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vi-VN" dirty="0"/>
                        <a:t>Characteristics &amp; Focasted Industrial Development Trends</a:t>
                      </a:r>
                      <a:endParaRPr lang="en-US" dirty="0"/>
                    </a:p>
                  </a:txBody>
                  <a:tcPr>
                    <a:solidFill>
                      <a:schemeClr val="accent3">
                        <a:lumMod val="20000"/>
                        <a:lumOff val="80000"/>
                      </a:schemeClr>
                    </a:solidFill>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41245488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435704"/>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METHODS</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8" name="TextBox 7">
            <a:extLst>
              <a:ext uri="{FF2B5EF4-FFF2-40B4-BE49-F238E27FC236}">
                <a16:creationId xmlns:a16="http://schemas.microsoft.com/office/drawing/2014/main" id="{7E905B33-6353-EA8A-D30C-742003C82ED9}"/>
              </a:ext>
            </a:extLst>
          </p:cNvPr>
          <p:cNvSpPr txBox="1"/>
          <p:nvPr/>
        </p:nvSpPr>
        <p:spPr>
          <a:xfrm>
            <a:off x="249382" y="1394628"/>
            <a:ext cx="8695877" cy="5296835"/>
          </a:xfrm>
          <a:prstGeom prst="rect">
            <a:avLst/>
          </a:prstGeom>
          <a:noFill/>
        </p:spPr>
        <p:txBody>
          <a:bodyPr wrap="square">
            <a:spAutoFit/>
          </a:bodyPr>
          <a:lstStyle/>
          <a:p>
            <a:pPr marL="1257300" lvl="2" indent="-342900" algn="just">
              <a:lnSpc>
                <a:spcPct val="150000"/>
              </a:lnSpc>
              <a:buFont typeface="Wingdings" pitchFamily="2" charset="2"/>
              <a:buChar char="Ø"/>
            </a:pPr>
            <a:r>
              <a:rPr lang="en-US" sz="1900" b="1" dirty="0">
                <a:latin typeface="Arial" pitchFamily="34" charset="0"/>
                <a:cs typeface="Arial" pitchFamily="34" charset="0"/>
              </a:rPr>
              <a:t>Traditional way:</a:t>
            </a:r>
            <a:r>
              <a:rPr lang="en-US" sz="1900" dirty="0">
                <a:latin typeface="Arial" pitchFamily="34" charset="0"/>
                <a:cs typeface="Arial" pitchFamily="34" charset="0"/>
              </a:rPr>
              <a:t> </a:t>
            </a:r>
          </a:p>
          <a:p>
            <a:pPr marL="1714500" lvl="3" indent="-342900" algn="just">
              <a:lnSpc>
                <a:spcPct val="150000"/>
              </a:lnSpc>
              <a:buFont typeface="Courier New" panose="02070309020205020404" pitchFamily="49" charset="0"/>
              <a:buChar char="o"/>
            </a:pPr>
            <a:r>
              <a:rPr lang="en-US" sz="1900" dirty="0">
                <a:latin typeface="Arial" pitchFamily="34" charset="0"/>
                <a:cs typeface="Arial" pitchFamily="34" charset="0"/>
              </a:rPr>
              <a:t>General objectives are established by top-managers. Then, they are assigned to lower –levels in an organization</a:t>
            </a:r>
          </a:p>
          <a:p>
            <a:pPr marL="1257300" lvl="2" indent="-342900" algn="just">
              <a:lnSpc>
                <a:spcPct val="150000"/>
              </a:lnSpc>
              <a:buFont typeface="Wingdings" pitchFamily="2" charset="2"/>
              <a:buChar char="Ø"/>
            </a:pPr>
            <a:r>
              <a:rPr lang="en-US" sz="1900" b="1" dirty="0">
                <a:latin typeface="Arial" pitchFamily="34" charset="0"/>
                <a:cs typeface="Arial" pitchFamily="34" charset="0"/>
              </a:rPr>
              <a:t> </a:t>
            </a:r>
            <a:r>
              <a:rPr lang="en-US" sz="1900" b="1" dirty="0" err="1">
                <a:latin typeface="Arial" pitchFamily="34" charset="0"/>
                <a:cs typeface="Arial" pitchFamily="34" charset="0"/>
              </a:rPr>
              <a:t>Managament</a:t>
            </a:r>
            <a:r>
              <a:rPr lang="en-US" sz="1900" b="1" dirty="0">
                <a:latin typeface="Arial" pitchFamily="34" charset="0"/>
                <a:cs typeface="Arial" pitchFamily="34" charset="0"/>
              </a:rPr>
              <a:t> By Objectives (MBO</a:t>
            </a:r>
            <a:r>
              <a:rPr lang="en-US" sz="1900" dirty="0">
                <a:latin typeface="Arial" pitchFamily="34" charset="0"/>
                <a:cs typeface="Arial" pitchFamily="34" charset="0"/>
              </a:rPr>
              <a:t>): </a:t>
            </a:r>
          </a:p>
          <a:p>
            <a:pPr marL="1714500" lvl="3" indent="-342900" algn="just">
              <a:lnSpc>
                <a:spcPct val="150000"/>
              </a:lnSpc>
              <a:buFont typeface="Courier New" panose="02070309020205020404" pitchFamily="49" charset="0"/>
              <a:buChar char="o"/>
            </a:pPr>
            <a:r>
              <a:rPr lang="en-US" sz="1900" dirty="0">
                <a:latin typeface="Arial" pitchFamily="34" charset="0"/>
                <a:cs typeface="Arial" pitchFamily="34" charset="0"/>
              </a:rPr>
              <a:t>MBO is applied to motivate employees instead of used as a tool for supervision. </a:t>
            </a:r>
          </a:p>
          <a:p>
            <a:pPr marL="1714500" lvl="3" indent="-342900" algn="just">
              <a:lnSpc>
                <a:spcPct val="150000"/>
              </a:lnSpc>
              <a:buFont typeface="Courier New" panose="02070309020205020404" pitchFamily="49" charset="0"/>
              <a:buChar char="o"/>
            </a:pPr>
            <a:r>
              <a:rPr lang="en-US" sz="1900" dirty="0">
                <a:latin typeface="Arial" pitchFamily="34" charset="0"/>
                <a:cs typeface="Arial" pitchFamily="34" charset="0"/>
              </a:rPr>
              <a:t>MBO is a system in which specific performance objectives are jointly determined by subordinates and their supervisors.</a:t>
            </a:r>
          </a:p>
          <a:p>
            <a:pPr marL="1714500" lvl="3" indent="-342900" algn="just">
              <a:lnSpc>
                <a:spcPct val="150000"/>
              </a:lnSpc>
              <a:buFont typeface="Courier New" panose="02070309020205020404" pitchFamily="49" charset="0"/>
              <a:buChar char="o"/>
            </a:pPr>
            <a:r>
              <a:rPr lang="en-US" sz="1900" dirty="0">
                <a:latin typeface="Arial" pitchFamily="34" charset="0"/>
                <a:cs typeface="Arial" pitchFamily="34" charset="0"/>
              </a:rPr>
              <a:t>Progress toward objectives is periodically reviewed and rewarded are allocated on the basis of that progress</a:t>
            </a:r>
          </a:p>
          <a:p>
            <a:pPr lvl="1" algn="just">
              <a:lnSpc>
                <a:spcPct val="150000"/>
              </a:lnSpc>
              <a:spcBef>
                <a:spcPct val="30000"/>
              </a:spcBef>
            </a:pPr>
            <a:r>
              <a:rPr lang="en-US" sz="1900" dirty="0">
                <a:latin typeface="Arial" pitchFamily="34" charset="0"/>
                <a:cs typeface="Arial" pitchFamily="34" charset="0"/>
              </a:rPr>
              <a:t>		 </a:t>
            </a:r>
          </a:p>
          <a:p>
            <a:pPr algn="just"/>
            <a:r>
              <a:rPr lang="en-US" sz="1900" dirty="0">
                <a:latin typeface="Arial" pitchFamily="34" charset="0"/>
                <a:cs typeface="Arial" pitchFamily="34" charset="0"/>
              </a:rPr>
              <a:t> </a:t>
            </a:r>
          </a:p>
        </p:txBody>
      </p:sp>
    </p:spTree>
    <p:extLst>
      <p:ext uri="{BB962C8B-B14F-4D97-AF65-F5344CB8AC3E}">
        <p14:creationId xmlns:p14="http://schemas.microsoft.com/office/powerpoint/2010/main" val="412454887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a:xfrm>
            <a:off x="685800" y="152400"/>
            <a:ext cx="8305800" cy="1219200"/>
          </a:xfrm>
        </p:spPr>
        <p:txBody>
          <a:bodyPr/>
          <a:lstStyle/>
          <a:p>
            <a:pPr algn="ctr"/>
            <a:r>
              <a:rPr lang="en-US" sz="4800">
                <a:latin typeface="Malgun Gothic" charset="0"/>
                <a:ea typeface="ＭＳ Ｐゴシック" charset="0"/>
                <a:cs typeface="ＭＳ Ｐゴシック" charset="0"/>
              </a:rPr>
              <a:t>Traditional Goal Setting</a:t>
            </a:r>
          </a:p>
        </p:txBody>
      </p:sp>
      <p:sp>
        <p:nvSpPr>
          <p:cNvPr id="37891" name="Content Placeholder 2"/>
          <p:cNvSpPr>
            <a:spLocks noGrp="1"/>
          </p:cNvSpPr>
          <p:nvPr>
            <p:ph idx="1"/>
          </p:nvPr>
        </p:nvSpPr>
        <p:spPr>
          <a:xfrm>
            <a:off x="762000" y="1570038"/>
            <a:ext cx="8229600" cy="4754562"/>
          </a:xfrm>
        </p:spPr>
        <p:txBody>
          <a:bodyPr/>
          <a:lstStyle/>
          <a:p>
            <a:pPr marL="0" indent="0"/>
            <a:endParaRPr lang="en-US">
              <a:latin typeface="Arial" charset="0"/>
              <a:ea typeface="ＭＳ Ｐゴシック" charset="0"/>
              <a:cs typeface="Arial" charset="0"/>
            </a:endParaRPr>
          </a:p>
          <a:p>
            <a:pPr marL="0" indent="0"/>
            <a:endParaRPr lang="en-US">
              <a:latin typeface="Arial" charset="0"/>
              <a:ea typeface="ＭＳ Ｐゴシック" charset="0"/>
              <a:cs typeface="Arial" charset="0"/>
            </a:endParaRPr>
          </a:p>
          <a:p>
            <a:pPr marL="0" indent="0">
              <a:buFont typeface="Arial" charset="0"/>
              <a:buChar char="•"/>
            </a:pPr>
            <a:endParaRPr lang="en-US">
              <a:latin typeface="Arial" charset="0"/>
              <a:ea typeface="ＭＳ Ｐゴシック" charset="0"/>
              <a:cs typeface="Arial" charset="0"/>
            </a:endParaRPr>
          </a:p>
        </p:txBody>
      </p:sp>
      <p:sp>
        <p:nvSpPr>
          <p:cNvPr id="37892" name="Slide Number Placeholder 14"/>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b="1">
                <a:solidFill>
                  <a:srgbClr val="648596"/>
                </a:solidFill>
                <a:latin typeface="Arial" charset="0"/>
                <a:ea typeface="ＭＳ Ｐゴシック" charset="0"/>
                <a:cs typeface="Arial" charset="0"/>
              </a:defRPr>
            </a:lvl1pPr>
            <a:lvl2pPr marL="37931725" indent="-37474525">
              <a:defRPr sz="3200">
                <a:solidFill>
                  <a:schemeClr val="tx1"/>
                </a:solidFill>
                <a:latin typeface="Arial" charset="0"/>
                <a:ea typeface="ＭＳ Ｐゴシック" charset="0"/>
                <a:cs typeface="Arial" charset="0"/>
              </a:defRPr>
            </a:lvl2pPr>
            <a:lvl3pPr>
              <a:defRPr sz="2800">
                <a:solidFill>
                  <a:schemeClr val="tx1"/>
                </a:solidFill>
                <a:latin typeface="Calibri" charset="0"/>
                <a:ea typeface="ＭＳ Ｐゴシック" charset="0"/>
              </a:defRPr>
            </a:lvl3pPr>
            <a:lvl4pPr>
              <a:defRPr sz="2400">
                <a:solidFill>
                  <a:schemeClr val="tx1"/>
                </a:solidFill>
                <a:latin typeface="Calibri" charset="0"/>
                <a:ea typeface="ＭＳ Ｐゴシック" charset="0"/>
              </a:defRPr>
            </a:lvl4pPr>
            <a:lvl5pPr>
              <a:defRPr sz="2000">
                <a:solidFill>
                  <a:schemeClr val="tx1"/>
                </a:solidFill>
                <a:latin typeface="Calibri" charset="0"/>
                <a:ea typeface="ＭＳ Ｐゴシック" charset="0"/>
              </a:defRPr>
            </a:lvl5pPr>
            <a:lvl6pPr eaLnBrk="0" fontAlgn="base" hangingPunct="0">
              <a:spcAft>
                <a:spcPct val="0"/>
              </a:spcAft>
              <a:buFont typeface="Arial" charset="0"/>
              <a:defRPr sz="2000">
                <a:solidFill>
                  <a:schemeClr val="tx1"/>
                </a:solidFill>
                <a:latin typeface="Calibri" charset="0"/>
                <a:ea typeface="ＭＳ Ｐゴシック" charset="0"/>
              </a:defRPr>
            </a:lvl6pPr>
            <a:lvl7pPr eaLnBrk="0" fontAlgn="base" hangingPunct="0">
              <a:spcAft>
                <a:spcPct val="0"/>
              </a:spcAft>
              <a:buFont typeface="Arial" charset="0"/>
              <a:defRPr sz="2000">
                <a:solidFill>
                  <a:schemeClr val="tx1"/>
                </a:solidFill>
                <a:latin typeface="Calibri" charset="0"/>
                <a:ea typeface="ＭＳ Ｐゴシック" charset="0"/>
              </a:defRPr>
            </a:lvl7pPr>
            <a:lvl8pPr eaLnBrk="0" fontAlgn="base" hangingPunct="0">
              <a:spcAft>
                <a:spcPct val="0"/>
              </a:spcAft>
              <a:buFont typeface="Arial" charset="0"/>
              <a:defRPr sz="2000">
                <a:solidFill>
                  <a:schemeClr val="tx1"/>
                </a:solidFill>
                <a:latin typeface="Calibri" charset="0"/>
                <a:ea typeface="ＭＳ Ｐゴシック" charset="0"/>
              </a:defRPr>
            </a:lvl8pPr>
            <a:lvl9pPr eaLnBrk="0" fontAlgn="base" hangingPunct="0">
              <a:spcAft>
                <a:spcPct val="0"/>
              </a:spcAft>
              <a:buFont typeface="Arial" charset="0"/>
              <a:defRPr sz="2000">
                <a:solidFill>
                  <a:schemeClr val="tx1"/>
                </a:solidFill>
                <a:latin typeface="Calibri" charset="0"/>
                <a:ea typeface="ＭＳ Ｐゴシック" charset="0"/>
              </a:defRPr>
            </a:lvl9pPr>
          </a:lstStyle>
          <a:p>
            <a:r>
              <a:rPr lang="en-US" sz="1200" b="0">
                <a:solidFill>
                  <a:schemeClr val="tx1"/>
                </a:solidFill>
                <a:latin typeface="Calibri" charset="0"/>
              </a:rPr>
              <a:t>5-</a:t>
            </a:r>
            <a:fld id="{A49544AF-2D37-CC4D-9864-214A57805723}" type="slidenum">
              <a:rPr lang="en-US" sz="1200" b="0">
                <a:solidFill>
                  <a:schemeClr val="tx1"/>
                </a:solidFill>
                <a:latin typeface="Calibri" charset="0"/>
              </a:rPr>
              <a:pPr/>
              <a:t>45</a:t>
            </a:fld>
            <a:endParaRPr lang="en-US" sz="1200" b="0">
              <a:solidFill>
                <a:schemeClr val="tx1"/>
              </a:solidFill>
              <a:latin typeface="Calibri" charset="0"/>
            </a:endParaRPr>
          </a:p>
        </p:txBody>
      </p:sp>
      <p:sp>
        <p:nvSpPr>
          <p:cNvPr id="37893" name="Footer Placeholder 1"/>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3600" b="1">
                <a:solidFill>
                  <a:srgbClr val="648596"/>
                </a:solidFill>
                <a:latin typeface="Arial" charset="0"/>
                <a:ea typeface="ＭＳ Ｐゴシック" charset="0"/>
                <a:cs typeface="Arial" charset="0"/>
              </a:defRPr>
            </a:lvl1pPr>
            <a:lvl2pPr marL="37931725" indent="-37474525">
              <a:defRPr sz="3200">
                <a:solidFill>
                  <a:schemeClr val="tx1"/>
                </a:solidFill>
                <a:latin typeface="Arial" charset="0"/>
                <a:ea typeface="ＭＳ Ｐゴシック" charset="0"/>
                <a:cs typeface="Arial" charset="0"/>
              </a:defRPr>
            </a:lvl2pPr>
            <a:lvl3pPr>
              <a:defRPr sz="2800">
                <a:solidFill>
                  <a:schemeClr val="tx1"/>
                </a:solidFill>
                <a:latin typeface="Calibri" charset="0"/>
                <a:ea typeface="ＭＳ Ｐゴシック" charset="0"/>
              </a:defRPr>
            </a:lvl3pPr>
            <a:lvl4pPr>
              <a:defRPr sz="2400">
                <a:solidFill>
                  <a:schemeClr val="tx1"/>
                </a:solidFill>
                <a:latin typeface="Calibri" charset="0"/>
                <a:ea typeface="ＭＳ Ｐゴシック" charset="0"/>
              </a:defRPr>
            </a:lvl4pPr>
            <a:lvl5pPr>
              <a:defRPr sz="2000">
                <a:solidFill>
                  <a:schemeClr val="tx1"/>
                </a:solidFill>
                <a:latin typeface="Calibri" charset="0"/>
                <a:ea typeface="ＭＳ Ｐゴシック" charset="0"/>
              </a:defRPr>
            </a:lvl5pPr>
            <a:lvl6pPr eaLnBrk="0" fontAlgn="base" hangingPunct="0">
              <a:spcAft>
                <a:spcPct val="0"/>
              </a:spcAft>
              <a:buFont typeface="Arial" charset="0"/>
              <a:defRPr sz="2000">
                <a:solidFill>
                  <a:schemeClr val="tx1"/>
                </a:solidFill>
                <a:latin typeface="Calibri" charset="0"/>
                <a:ea typeface="ＭＳ Ｐゴシック" charset="0"/>
              </a:defRPr>
            </a:lvl6pPr>
            <a:lvl7pPr eaLnBrk="0" fontAlgn="base" hangingPunct="0">
              <a:spcAft>
                <a:spcPct val="0"/>
              </a:spcAft>
              <a:buFont typeface="Arial" charset="0"/>
              <a:defRPr sz="2000">
                <a:solidFill>
                  <a:schemeClr val="tx1"/>
                </a:solidFill>
                <a:latin typeface="Calibri" charset="0"/>
                <a:ea typeface="ＭＳ Ｐゴシック" charset="0"/>
              </a:defRPr>
            </a:lvl7pPr>
            <a:lvl8pPr eaLnBrk="0" fontAlgn="base" hangingPunct="0">
              <a:spcAft>
                <a:spcPct val="0"/>
              </a:spcAft>
              <a:buFont typeface="Arial" charset="0"/>
              <a:defRPr sz="2000">
                <a:solidFill>
                  <a:schemeClr val="tx1"/>
                </a:solidFill>
                <a:latin typeface="Calibri" charset="0"/>
                <a:ea typeface="ＭＳ Ｐゴシック" charset="0"/>
              </a:defRPr>
            </a:lvl8pPr>
            <a:lvl9pPr eaLnBrk="0" fontAlgn="base" hangingPunct="0">
              <a:spcAft>
                <a:spcPct val="0"/>
              </a:spcAft>
              <a:buFont typeface="Arial" charset="0"/>
              <a:defRPr sz="2000">
                <a:solidFill>
                  <a:schemeClr val="tx1"/>
                </a:solidFill>
                <a:latin typeface="Calibri" charset="0"/>
                <a:ea typeface="ＭＳ Ｐゴシック" charset="0"/>
              </a:defRPr>
            </a:lvl9pPr>
          </a:lstStyle>
          <a:p>
            <a:r>
              <a:rPr lang="en-US" sz="1200" b="0">
                <a:solidFill>
                  <a:schemeClr val="tx1"/>
                </a:solidFill>
                <a:latin typeface="Calibri" charset="0"/>
              </a:rPr>
              <a:t>Copyright ©2017 Pearson Education, Inc.</a:t>
            </a:r>
          </a:p>
        </p:txBody>
      </p:sp>
      <p:pic>
        <p:nvPicPr>
          <p:cNvPr id="37894"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816100"/>
            <a:ext cx="8397875" cy="40703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a:xfrm>
            <a:off x="609600" y="152400"/>
            <a:ext cx="8382000" cy="1219200"/>
          </a:xfrm>
        </p:spPr>
        <p:txBody>
          <a:bodyPr>
            <a:normAutofit fontScale="90000"/>
          </a:bodyPr>
          <a:lstStyle/>
          <a:p>
            <a:pPr algn="ctr"/>
            <a:r>
              <a:rPr lang="en-US" sz="4800">
                <a:latin typeface="Malgun Gothic" charset="0"/>
                <a:ea typeface="ＭＳ Ｐゴシック" charset="0"/>
                <a:cs typeface="ＭＳ Ｐゴシック" charset="0"/>
              </a:rPr>
              <a:t>Management by Objectives</a:t>
            </a:r>
          </a:p>
        </p:txBody>
      </p:sp>
      <p:sp>
        <p:nvSpPr>
          <p:cNvPr id="38915" name="Content Placeholder 9"/>
          <p:cNvSpPr>
            <a:spLocks noGrp="1"/>
          </p:cNvSpPr>
          <p:nvPr>
            <p:ph idx="1"/>
          </p:nvPr>
        </p:nvSpPr>
        <p:spPr>
          <a:xfrm>
            <a:off x="762000" y="1570038"/>
            <a:ext cx="8229600" cy="4754562"/>
          </a:xfrm>
        </p:spPr>
        <p:txBody>
          <a:bodyPr/>
          <a:lstStyle/>
          <a:p>
            <a:pPr marL="914400" lvl="1" indent="-514350"/>
            <a:endParaRPr lang="en-US" dirty="0">
              <a:latin typeface="Arial" charset="0"/>
              <a:ea typeface="ＭＳ Ｐゴシック" charset="0"/>
              <a:cs typeface="Arial" charset="0"/>
            </a:endParaRPr>
          </a:p>
          <a:p>
            <a:pPr marL="914400" lvl="1" indent="-514350"/>
            <a:r>
              <a:rPr lang="en-US" sz="2500" dirty="0">
                <a:latin typeface="Arial" charset="0"/>
                <a:ea typeface="ＭＳ Ｐゴシック" charset="0"/>
                <a:cs typeface="Arial" charset="0"/>
              </a:rPr>
              <a:t>Goal specificity</a:t>
            </a:r>
          </a:p>
          <a:p>
            <a:pPr marL="914400" lvl="1" indent="-514350"/>
            <a:r>
              <a:rPr lang="en-US" sz="2500" dirty="0">
                <a:latin typeface="Arial" charset="0"/>
                <a:ea typeface="ＭＳ Ｐゴシック" charset="0"/>
                <a:cs typeface="Arial" charset="0"/>
              </a:rPr>
              <a:t>Participative decision making</a:t>
            </a:r>
          </a:p>
          <a:p>
            <a:pPr marL="914400" lvl="1" indent="-514350"/>
            <a:r>
              <a:rPr lang="en-US" sz="2500" dirty="0">
                <a:latin typeface="Arial" charset="0"/>
                <a:ea typeface="ＭＳ Ｐゴシック" charset="0"/>
                <a:cs typeface="Arial" charset="0"/>
              </a:rPr>
              <a:t>Explicit time period</a:t>
            </a:r>
          </a:p>
          <a:p>
            <a:pPr marL="914400" lvl="1" indent="-514350"/>
            <a:r>
              <a:rPr lang="en-US" sz="2500" dirty="0">
                <a:latin typeface="Arial" charset="0"/>
                <a:ea typeface="ＭＳ Ｐゴシック" charset="0"/>
                <a:cs typeface="Arial" charset="0"/>
              </a:rPr>
              <a:t>Performance feedback</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435704"/>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METHODS</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8" name="TextBox 7">
            <a:extLst>
              <a:ext uri="{FF2B5EF4-FFF2-40B4-BE49-F238E27FC236}">
                <a16:creationId xmlns:a16="http://schemas.microsoft.com/office/drawing/2014/main" id="{7E905B33-6353-EA8A-D30C-742003C82ED9}"/>
              </a:ext>
            </a:extLst>
          </p:cNvPr>
          <p:cNvSpPr txBox="1"/>
          <p:nvPr/>
        </p:nvSpPr>
        <p:spPr>
          <a:xfrm>
            <a:off x="249382" y="1394628"/>
            <a:ext cx="8695877" cy="5296835"/>
          </a:xfrm>
          <a:prstGeom prst="rect">
            <a:avLst/>
          </a:prstGeom>
          <a:noFill/>
        </p:spPr>
        <p:txBody>
          <a:bodyPr wrap="square">
            <a:spAutoFit/>
          </a:bodyPr>
          <a:lstStyle/>
          <a:p>
            <a:pPr marL="1257300" lvl="2" indent="-342900" algn="just">
              <a:lnSpc>
                <a:spcPct val="150000"/>
              </a:lnSpc>
              <a:buFont typeface="Wingdings" pitchFamily="2" charset="2"/>
              <a:buChar char="Ø"/>
            </a:pPr>
            <a:r>
              <a:rPr lang="en-US" sz="1900" b="1" dirty="0">
                <a:latin typeface="Arial" pitchFamily="34" charset="0"/>
                <a:cs typeface="Arial" pitchFamily="34" charset="0"/>
              </a:rPr>
              <a:t>Traditional way:</a:t>
            </a:r>
            <a:r>
              <a:rPr lang="en-US" sz="1900" dirty="0">
                <a:latin typeface="Arial" pitchFamily="34" charset="0"/>
                <a:cs typeface="Arial" pitchFamily="34" charset="0"/>
              </a:rPr>
              <a:t> </a:t>
            </a:r>
          </a:p>
          <a:p>
            <a:pPr marL="1714500" lvl="3" indent="-342900" algn="just">
              <a:lnSpc>
                <a:spcPct val="150000"/>
              </a:lnSpc>
              <a:buFont typeface="Courier New" panose="02070309020205020404" pitchFamily="49" charset="0"/>
              <a:buChar char="o"/>
            </a:pPr>
            <a:r>
              <a:rPr lang="en-US" sz="1900" dirty="0">
                <a:latin typeface="Arial" pitchFamily="34" charset="0"/>
                <a:cs typeface="Arial" pitchFamily="34" charset="0"/>
              </a:rPr>
              <a:t>General objectives are established by top-managers. Then, they are assigned to lower –levels in an organization</a:t>
            </a:r>
          </a:p>
          <a:p>
            <a:pPr marL="1257300" lvl="2" indent="-342900" algn="just">
              <a:lnSpc>
                <a:spcPct val="150000"/>
              </a:lnSpc>
              <a:buFont typeface="Wingdings" pitchFamily="2" charset="2"/>
              <a:buChar char="Ø"/>
            </a:pPr>
            <a:r>
              <a:rPr lang="en-US" sz="1900" b="1" dirty="0">
                <a:latin typeface="Arial" pitchFamily="34" charset="0"/>
                <a:cs typeface="Arial" pitchFamily="34" charset="0"/>
              </a:rPr>
              <a:t> </a:t>
            </a:r>
            <a:r>
              <a:rPr lang="en-US" sz="1900" b="1" dirty="0" err="1">
                <a:latin typeface="Arial" pitchFamily="34" charset="0"/>
                <a:cs typeface="Arial" pitchFamily="34" charset="0"/>
              </a:rPr>
              <a:t>Managament</a:t>
            </a:r>
            <a:r>
              <a:rPr lang="en-US" sz="1900" b="1" dirty="0">
                <a:latin typeface="Arial" pitchFamily="34" charset="0"/>
                <a:cs typeface="Arial" pitchFamily="34" charset="0"/>
              </a:rPr>
              <a:t> By Objectives (MBO</a:t>
            </a:r>
            <a:r>
              <a:rPr lang="en-US" sz="1900" dirty="0">
                <a:latin typeface="Arial" pitchFamily="34" charset="0"/>
                <a:cs typeface="Arial" pitchFamily="34" charset="0"/>
              </a:rPr>
              <a:t>): </a:t>
            </a:r>
          </a:p>
          <a:p>
            <a:pPr marL="1714500" lvl="3" indent="-342900" algn="just">
              <a:lnSpc>
                <a:spcPct val="150000"/>
              </a:lnSpc>
              <a:buFont typeface="Courier New" panose="02070309020205020404" pitchFamily="49" charset="0"/>
              <a:buChar char="o"/>
            </a:pPr>
            <a:r>
              <a:rPr lang="en-US" sz="1900" dirty="0">
                <a:latin typeface="Arial" pitchFamily="34" charset="0"/>
                <a:cs typeface="Arial" pitchFamily="34" charset="0"/>
              </a:rPr>
              <a:t>MBO is applied to motivate employees instead of used as a tool for supervision. </a:t>
            </a:r>
          </a:p>
          <a:p>
            <a:pPr marL="1714500" lvl="3" indent="-342900" algn="just">
              <a:lnSpc>
                <a:spcPct val="150000"/>
              </a:lnSpc>
              <a:buFont typeface="Courier New" panose="02070309020205020404" pitchFamily="49" charset="0"/>
              <a:buChar char="o"/>
            </a:pPr>
            <a:r>
              <a:rPr lang="en-US" sz="1900" dirty="0">
                <a:latin typeface="Arial" pitchFamily="34" charset="0"/>
                <a:cs typeface="Arial" pitchFamily="34" charset="0"/>
              </a:rPr>
              <a:t>MBO is a system in which specific performance objectives are jointly determined by subordinates and their supervisors.</a:t>
            </a:r>
          </a:p>
          <a:p>
            <a:pPr marL="1714500" lvl="3" indent="-342900" algn="just">
              <a:lnSpc>
                <a:spcPct val="150000"/>
              </a:lnSpc>
              <a:buFont typeface="Courier New" panose="02070309020205020404" pitchFamily="49" charset="0"/>
              <a:buChar char="o"/>
            </a:pPr>
            <a:r>
              <a:rPr lang="en-US" sz="1900" dirty="0">
                <a:latin typeface="Arial" pitchFamily="34" charset="0"/>
                <a:cs typeface="Arial" pitchFamily="34" charset="0"/>
              </a:rPr>
              <a:t>Progress toward objectives is periodically reviewed and rewarded are allocated on the basis of that progress</a:t>
            </a:r>
          </a:p>
          <a:p>
            <a:pPr lvl="1" algn="just">
              <a:lnSpc>
                <a:spcPct val="150000"/>
              </a:lnSpc>
              <a:spcBef>
                <a:spcPct val="30000"/>
              </a:spcBef>
            </a:pPr>
            <a:r>
              <a:rPr lang="en-US" sz="1900" dirty="0">
                <a:latin typeface="Arial" pitchFamily="34" charset="0"/>
                <a:cs typeface="Arial" pitchFamily="34" charset="0"/>
              </a:rPr>
              <a:t>		 </a:t>
            </a:r>
          </a:p>
          <a:p>
            <a:pPr algn="just"/>
            <a:r>
              <a:rPr lang="en-US" sz="1900" dirty="0">
                <a:latin typeface="Arial" pitchFamily="34" charset="0"/>
                <a:cs typeface="Arial" pitchFamily="34" charset="0"/>
              </a:rPr>
              <a:t> </a:t>
            </a:r>
          </a:p>
        </p:txBody>
      </p:sp>
    </p:spTree>
    <p:extLst>
      <p:ext uri="{BB962C8B-B14F-4D97-AF65-F5344CB8AC3E}">
        <p14:creationId xmlns:p14="http://schemas.microsoft.com/office/powerpoint/2010/main" val="33309262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29F8F4A1-734B-9FAB-D8E6-811741DD03C8}"/>
              </a:ext>
            </a:extLst>
          </p:cNvPr>
          <p:cNvSpPr>
            <a:spLocks noGrp="1"/>
          </p:cNvSpPr>
          <p:nvPr>
            <p:ph type="title"/>
          </p:nvPr>
        </p:nvSpPr>
        <p:spPr>
          <a:xfrm>
            <a:off x="191386" y="318908"/>
            <a:ext cx="8952614" cy="825858"/>
          </a:xfrm>
        </p:spPr>
        <p:txBody>
          <a:bodyPr>
            <a:normAutofit/>
          </a:bodyPr>
          <a:lstStyle/>
          <a:p>
            <a:r>
              <a:rPr lang="en-US" sz="2500" dirty="0"/>
              <a:t>Step in management by objectives process</a:t>
            </a:r>
          </a:p>
        </p:txBody>
      </p:sp>
      <p:pic>
        <p:nvPicPr>
          <p:cNvPr id="9" name="Content Placeholder 8" descr="A diagram of steps to a performance evaluation&#10;&#10;Description automatically generated">
            <a:extLst>
              <a:ext uri="{FF2B5EF4-FFF2-40B4-BE49-F238E27FC236}">
                <a16:creationId xmlns:a16="http://schemas.microsoft.com/office/drawing/2014/main" id="{491D0D4B-F4BF-9D61-73F7-69F451310E5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66850" y="1314450"/>
            <a:ext cx="6191250" cy="5224642"/>
          </a:xfrm>
        </p:spPr>
      </p:pic>
    </p:spTree>
    <p:extLst>
      <p:ext uri="{BB962C8B-B14F-4D97-AF65-F5344CB8AC3E}">
        <p14:creationId xmlns:p14="http://schemas.microsoft.com/office/powerpoint/2010/main" val="30977876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business study notes&#10;&#10;Description automatically generated">
            <a:extLst>
              <a:ext uri="{FF2B5EF4-FFF2-40B4-BE49-F238E27FC236}">
                <a16:creationId xmlns:a16="http://schemas.microsoft.com/office/drawing/2014/main" id="{126C1FE3-D8A1-16C3-1538-592D706433E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90488" y="266700"/>
            <a:ext cx="8963025" cy="6457950"/>
          </a:xfrm>
          <a:noFill/>
        </p:spPr>
      </p:pic>
    </p:spTree>
    <p:extLst>
      <p:ext uri="{BB962C8B-B14F-4D97-AF65-F5344CB8AC3E}">
        <p14:creationId xmlns:p14="http://schemas.microsoft.com/office/powerpoint/2010/main" val="4331935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289285"/>
            <a:ext cx="8309925" cy="477054"/>
          </a:xfrm>
          <a:prstGeom prst="rect">
            <a:avLst/>
          </a:prstGeom>
          <a:noFill/>
        </p:spPr>
        <p:txBody>
          <a:bodyPr wrap="square" rtlCol="0">
            <a:spAutoFit/>
          </a:bodyPr>
          <a:lstStyle/>
          <a:p>
            <a:pPr algn="ct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2.</a:t>
            </a: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1.</a:t>
            </a: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 WHAT IS PLANNING?</a:t>
            </a:r>
            <a:endPar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endParaRPr>
          </a:p>
        </p:txBody>
      </p:sp>
      <p:sp>
        <p:nvSpPr>
          <p:cNvPr id="8" name="Content Placeholder 7">
            <a:extLst>
              <a:ext uri="{FF2B5EF4-FFF2-40B4-BE49-F238E27FC236}">
                <a16:creationId xmlns:a16="http://schemas.microsoft.com/office/drawing/2014/main" id="{F6D4A919-76B8-47B8-BF78-4F34C9DF8A6F}"/>
              </a:ext>
            </a:extLst>
          </p:cNvPr>
          <p:cNvSpPr>
            <a:spLocks noGrp="1"/>
          </p:cNvSpPr>
          <p:nvPr>
            <p:ph idx="1"/>
          </p:nvPr>
        </p:nvSpPr>
        <p:spPr>
          <a:xfrm>
            <a:off x="134919" y="2302162"/>
            <a:ext cx="4214294" cy="3150811"/>
          </a:xfrm>
        </p:spPr>
        <p:txBody>
          <a:bodyPr>
            <a:normAutofit/>
          </a:bodyPr>
          <a:lstStyle/>
          <a:p>
            <a:pPr algn="just">
              <a:lnSpc>
                <a:spcPct val="150000"/>
              </a:lnSpc>
              <a:spcBef>
                <a:spcPts val="600"/>
              </a:spcBef>
            </a:pPr>
            <a:r>
              <a:rPr lang="en-US" b="0" dirty="0">
                <a:latin typeface="Tahoma" pitchFamily="34" charset="0"/>
                <a:ea typeface="Tahoma" pitchFamily="34" charset="0"/>
                <a:cs typeface="Tahoma" pitchFamily="34" charset="0"/>
              </a:rPr>
              <a:t>Planning involves defining </a:t>
            </a:r>
            <a:r>
              <a:rPr lang="en-US" b="0" dirty="0">
                <a:solidFill>
                  <a:srgbClr val="FF0000"/>
                </a:solidFill>
                <a:latin typeface="Tahoma" pitchFamily="34" charset="0"/>
                <a:ea typeface="Tahoma" pitchFamily="34" charset="0"/>
                <a:cs typeface="Tahoma" pitchFamily="34" charset="0"/>
              </a:rPr>
              <a:t>objectives</a:t>
            </a:r>
            <a:r>
              <a:rPr lang="en-US" b="0" dirty="0">
                <a:latin typeface="Tahoma" pitchFamily="34" charset="0"/>
                <a:ea typeface="Tahoma" pitchFamily="34" charset="0"/>
                <a:cs typeface="Tahoma" pitchFamily="34" charset="0"/>
              </a:rPr>
              <a:t>, developing </a:t>
            </a:r>
            <a:r>
              <a:rPr lang="en-US" b="0" dirty="0">
                <a:solidFill>
                  <a:srgbClr val="FF0000"/>
                </a:solidFill>
                <a:latin typeface="Tahoma" pitchFamily="34" charset="0"/>
                <a:ea typeface="Tahoma" pitchFamily="34" charset="0"/>
                <a:cs typeface="Tahoma" pitchFamily="34" charset="0"/>
              </a:rPr>
              <a:t>strategies</a:t>
            </a:r>
            <a:r>
              <a:rPr lang="en-US" b="0" dirty="0">
                <a:latin typeface="Tahoma" pitchFamily="34" charset="0"/>
                <a:ea typeface="Tahoma" pitchFamily="34" charset="0"/>
                <a:cs typeface="Tahoma" pitchFamily="34" charset="0"/>
              </a:rPr>
              <a:t>, and outlining </a:t>
            </a:r>
            <a:r>
              <a:rPr lang="en-US" b="0" dirty="0">
                <a:solidFill>
                  <a:srgbClr val="FF0000"/>
                </a:solidFill>
                <a:latin typeface="Tahoma" pitchFamily="34" charset="0"/>
                <a:ea typeface="Tahoma" pitchFamily="34" charset="0"/>
                <a:cs typeface="Tahoma" pitchFamily="34" charset="0"/>
              </a:rPr>
              <a:t>methods</a:t>
            </a:r>
            <a:r>
              <a:rPr lang="en-US" b="0" dirty="0">
                <a:latin typeface="Tahoma" pitchFamily="34" charset="0"/>
                <a:ea typeface="Tahoma" pitchFamily="34" charset="0"/>
                <a:cs typeface="Tahoma" pitchFamily="34" charset="0"/>
              </a:rPr>
              <a:t> to achieve those objectives</a:t>
            </a:r>
          </a:p>
        </p:txBody>
      </p:sp>
      <p:pic>
        <p:nvPicPr>
          <p:cNvPr id="7" name="Picture 3" descr="tải xuống (1).jpg"/>
          <p:cNvPicPr>
            <a:picLocks noChangeAspect="1"/>
          </p:cNvPicPr>
          <p:nvPr/>
        </p:nvPicPr>
        <p:blipFill>
          <a:blip r:embed="rId4"/>
          <a:srcRect/>
          <a:stretch>
            <a:fillRect/>
          </a:stretch>
        </p:blipFill>
        <p:spPr bwMode="auto">
          <a:xfrm>
            <a:off x="4495800" y="2302162"/>
            <a:ext cx="4648200" cy="2693987"/>
          </a:xfrm>
          <a:prstGeom prst="rect">
            <a:avLst/>
          </a:prstGeom>
          <a:noFill/>
          <a:ln w="9525">
            <a:noFill/>
            <a:miter lim="800000"/>
            <a:headEnd/>
            <a:tailEnd/>
          </a:ln>
        </p:spPr>
      </p:pic>
    </p:spTree>
    <p:extLst>
      <p:ext uri="{BB962C8B-B14F-4D97-AF65-F5344CB8AC3E}">
        <p14:creationId xmlns:p14="http://schemas.microsoft.com/office/powerpoint/2010/main" val="1994205373"/>
      </p:ext>
    </p:extLst>
  </p:cSld>
  <p:clrMapOvr>
    <a:masterClrMapping/>
  </p:clrMapOvr>
  <p:transition advTm="440"/>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business study notes&#10;&#10;Description automatically generated">
            <a:extLst>
              <a:ext uri="{FF2B5EF4-FFF2-40B4-BE49-F238E27FC236}">
                <a16:creationId xmlns:a16="http://schemas.microsoft.com/office/drawing/2014/main" id="{6BDB8375-D076-A10C-BC23-626473A985E9}"/>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9147" r="1852" b="-1"/>
          <a:stretch/>
        </p:blipFill>
        <p:spPr>
          <a:xfrm>
            <a:off x="20" y="10"/>
            <a:ext cx="9143980" cy="6857990"/>
          </a:xfrm>
          <a:noFill/>
        </p:spPr>
      </p:pic>
    </p:spTree>
    <p:extLst>
      <p:ext uri="{BB962C8B-B14F-4D97-AF65-F5344CB8AC3E}">
        <p14:creationId xmlns:p14="http://schemas.microsoft.com/office/powerpoint/2010/main" val="274262139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7" name="Title 4"/>
          <p:cNvSpPr>
            <a:spLocks noGrp="1"/>
          </p:cNvSpPr>
          <p:nvPr>
            <p:ph type="title"/>
          </p:nvPr>
        </p:nvSpPr>
        <p:spPr>
          <a:xfrm>
            <a:off x="407151" y="788349"/>
            <a:ext cx="9525000" cy="1477962"/>
          </a:xfrm>
        </p:spPr>
        <p:txBody>
          <a:bodyPr/>
          <a:lstStyle/>
          <a:p>
            <a:r>
              <a:rPr lang="en-US" sz="2800" dirty="0">
                <a:latin typeface="Arial" pitchFamily="34" charset="0"/>
                <a:cs typeface="Arial" pitchFamily="34" charset="0"/>
              </a:rPr>
              <a:t>Factors  affecting quality of a plan</a:t>
            </a:r>
            <a:br>
              <a:rPr lang="en-US" sz="2800" dirty="0">
                <a:latin typeface="Arial" pitchFamily="34" charset="0"/>
                <a:cs typeface="Arial" pitchFamily="34" charset="0"/>
              </a:rPr>
            </a:br>
            <a:endParaRPr lang="en-US" sz="2800" dirty="0">
              <a:latin typeface="Arial" pitchFamily="34" charset="0"/>
              <a:cs typeface="Arial" pitchFamily="34" charset="0"/>
            </a:endParaRPr>
          </a:p>
        </p:txBody>
      </p:sp>
      <p:sp>
        <p:nvSpPr>
          <p:cNvPr id="55298" name="Content Placeholder 7"/>
          <p:cNvSpPr>
            <a:spLocks noGrp="1"/>
          </p:cNvSpPr>
          <p:nvPr>
            <p:ph idx="1"/>
          </p:nvPr>
        </p:nvSpPr>
        <p:spPr>
          <a:xfrm>
            <a:off x="457200" y="1981200"/>
            <a:ext cx="8229600" cy="4144963"/>
          </a:xfrm>
        </p:spPr>
        <p:txBody>
          <a:bodyPr/>
          <a:lstStyle/>
          <a:p>
            <a:pPr marL="514350" indent="-514350">
              <a:buFont typeface="Arial" charset="0"/>
              <a:buAutoNum type="arabicParenR"/>
            </a:pPr>
            <a:r>
              <a:rPr lang="en-US" dirty="0"/>
              <a:t>Investment for planning</a:t>
            </a:r>
          </a:p>
          <a:p>
            <a:pPr marL="514350" indent="-514350">
              <a:buFont typeface="Arial" charset="0"/>
              <a:buAutoNum type="arabicParenR"/>
            </a:pPr>
            <a:r>
              <a:rPr lang="en-US" dirty="0"/>
              <a:t>Planners’ capacity</a:t>
            </a:r>
          </a:p>
          <a:p>
            <a:pPr marL="514350" indent="-514350">
              <a:buFont typeface="Arial" charset="0"/>
              <a:buAutoNum type="arabicParenR"/>
            </a:pPr>
            <a:r>
              <a:rPr lang="en-US" dirty="0"/>
              <a:t>Necessary information </a:t>
            </a:r>
          </a:p>
          <a:p>
            <a:pPr marL="514350" indent="-514350">
              <a:buFont typeface="Arial" charset="0"/>
              <a:buAutoNum type="arabicParenR"/>
            </a:pPr>
            <a:r>
              <a:rPr lang="en-US" dirty="0"/>
              <a:t>Planning method /process</a:t>
            </a:r>
          </a:p>
          <a:p>
            <a:pPr marL="514350" indent="-514350">
              <a:buFont typeface="Arial" charset="0"/>
              <a:buAutoNum type="arabicParenR"/>
            </a:pPr>
            <a:r>
              <a:rPr lang="en-US" dirty="0"/>
              <a:t>Evaluation for feasibility of a plan</a:t>
            </a:r>
          </a:p>
          <a:p>
            <a:pPr marL="514350" indent="-514350">
              <a:buFont typeface="Arial" charset="0"/>
              <a:buAutoNum type="arabicParenR"/>
            </a:pPr>
            <a:endParaRPr lang="en-US" dirty="0"/>
          </a:p>
          <a:p>
            <a:pPr marL="514350" indent="-514350">
              <a:buFont typeface="Arial" charset="0"/>
              <a:buAutoNum type="arabicParenR"/>
            </a:pPr>
            <a:endParaRPr lang="en-US" dirty="0"/>
          </a:p>
        </p:txBody>
      </p:sp>
      <p:sp>
        <p:nvSpPr>
          <p:cNvPr id="11268" name="Slide Number Placeholder 5"/>
          <p:cNvSpPr txBox="1">
            <a:spLocks noGrp="1"/>
          </p:cNvSpPr>
          <p:nvPr/>
        </p:nvSpPr>
        <p:spPr>
          <a:xfrm>
            <a:off x="6553200" y="6356350"/>
            <a:ext cx="2133600" cy="365125"/>
          </a:xfrm>
          <a:prstGeom prst="rect">
            <a:avLst/>
          </a:prstGeom>
          <a:noFill/>
        </p:spPr>
        <p:txBody>
          <a:bodyPr anchor="ctr"/>
          <a:lstStyle/>
          <a:p>
            <a:pPr algn="r" fontAlgn="auto">
              <a:spcBef>
                <a:spcPts val="0"/>
              </a:spcBef>
              <a:spcAft>
                <a:spcPts val="0"/>
              </a:spcAft>
              <a:defRPr/>
            </a:pPr>
            <a:fld id="{F2C0A6A9-C7E1-45D0-8BD3-05353BCB43F8}" type="slidenum">
              <a:rPr lang="en-US" sz="1200">
                <a:solidFill>
                  <a:schemeClr val="tx1">
                    <a:tint val="75000"/>
                  </a:schemeClr>
                </a:solidFill>
                <a:latin typeface="+mn-lt"/>
                <a:cs typeface="+mn-cs"/>
              </a:rPr>
              <a:pPr algn="r" fontAlgn="auto">
                <a:spcBef>
                  <a:spcPts val="0"/>
                </a:spcBef>
                <a:spcAft>
                  <a:spcPts val="0"/>
                </a:spcAft>
                <a:defRPr/>
              </a:pPr>
              <a:t>51</a:t>
            </a:fld>
            <a:endParaRPr lang="en-US" sz="1200">
              <a:solidFill>
                <a:schemeClr val="tx1">
                  <a:tint val="75000"/>
                </a:schemeClr>
              </a:solidFill>
              <a:latin typeface="+mn-lt"/>
              <a:cs typeface="+mn-cs"/>
            </a:endParaRPr>
          </a:p>
        </p:txBody>
      </p:sp>
      <p:sp>
        <p:nvSpPr>
          <p:cNvPr id="2" name="Rectangle 1">
            <a:extLst>
              <a:ext uri="{FF2B5EF4-FFF2-40B4-BE49-F238E27FC236}">
                <a16:creationId xmlns:a16="http://schemas.microsoft.com/office/drawing/2014/main" id="{62644197-DB43-FA5E-51BA-FD9925489A6D}"/>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D51A52C-4805-219B-A4DE-7A54EC8BFAA6}"/>
              </a:ext>
            </a:extLst>
          </p:cNvPr>
          <p:cNvSpPr txBox="1"/>
          <p:nvPr/>
        </p:nvSpPr>
        <p:spPr>
          <a:xfrm>
            <a:off x="635334" y="435704"/>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METHODS</a:t>
            </a:r>
            <a:endParaRPr lang="en-US" sz="2800" b="1"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pic>
        <p:nvPicPr>
          <p:cNvPr id="4" name="Picture 3">
            <a:extLst>
              <a:ext uri="{FF2B5EF4-FFF2-40B4-BE49-F238E27FC236}">
                <a16:creationId xmlns:a16="http://schemas.microsoft.com/office/drawing/2014/main" id="{1BB3F715-E7E9-D34F-DB09-A7A0F89D7BC8}"/>
              </a:ext>
            </a:extLst>
          </p:cNvPr>
          <p:cNvPicPr>
            <a:picLocks noChangeAspect="1"/>
          </p:cNvPicPr>
          <p:nvPr/>
        </p:nvPicPr>
        <p:blipFill>
          <a:blip r:embed="rId3" cstate="print"/>
          <a:stretch>
            <a:fillRect/>
          </a:stretch>
        </p:blipFill>
        <p:spPr>
          <a:xfrm>
            <a:off x="134919" y="66372"/>
            <a:ext cx="606650" cy="909976"/>
          </a:xfrm>
          <a:prstGeom prst="rect">
            <a:avLst/>
          </a:prstGeom>
        </p:spPr>
      </p:pic>
    </p:spTree>
    <p:extLst>
      <p:ext uri="{BB962C8B-B14F-4D97-AF65-F5344CB8AC3E}">
        <p14:creationId xmlns:p14="http://schemas.microsoft.com/office/powerpoint/2010/main" val="891621848"/>
      </p:ext>
    </p:extLst>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453128"/>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PROCEDURE</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grpSp>
        <p:nvGrpSpPr>
          <p:cNvPr id="2" name="Group 3">
            <a:extLst>
              <a:ext uri="{FF2B5EF4-FFF2-40B4-BE49-F238E27FC236}">
                <a16:creationId xmlns:a16="http://schemas.microsoft.com/office/drawing/2014/main" id="{4654C3E2-1440-CF22-FFEA-44F8EBDAE5CE}"/>
              </a:ext>
            </a:extLst>
          </p:cNvPr>
          <p:cNvGrpSpPr>
            <a:grpSpLocks noGrp="1"/>
          </p:cNvGrpSpPr>
          <p:nvPr/>
        </p:nvGrpSpPr>
        <p:grpSpPr bwMode="auto">
          <a:xfrm>
            <a:off x="0" y="1600200"/>
            <a:ext cx="9144000" cy="5257800"/>
            <a:chOff x="680" y="768"/>
            <a:chExt cx="4257" cy="2976"/>
          </a:xfrm>
        </p:grpSpPr>
        <p:sp>
          <p:nvSpPr>
            <p:cNvPr id="3" name="Text Box 4">
              <a:extLst>
                <a:ext uri="{FF2B5EF4-FFF2-40B4-BE49-F238E27FC236}">
                  <a16:creationId xmlns:a16="http://schemas.microsoft.com/office/drawing/2014/main" id="{EE96F0BA-1E16-2912-52DE-AEEF8310528A}"/>
                </a:ext>
              </a:extLst>
            </p:cNvPr>
            <p:cNvSpPr txBox="1">
              <a:spLocks noChangeArrowheads="1"/>
            </p:cNvSpPr>
            <p:nvPr/>
          </p:nvSpPr>
          <p:spPr bwMode="auto">
            <a:xfrm>
              <a:off x="680" y="768"/>
              <a:ext cx="1318" cy="405"/>
            </a:xfrm>
            <a:prstGeom prst="rect">
              <a:avLst/>
            </a:prstGeom>
            <a:solidFill>
              <a:srgbClr val="800000">
                <a:alpha val="77000"/>
              </a:srgbClr>
            </a:solidFill>
            <a:ln w="25400">
              <a:solidFill>
                <a:schemeClr val="tx1"/>
              </a:solidFill>
              <a:miter lim="800000"/>
              <a:headEnd/>
              <a:tailEnd/>
            </a:ln>
          </p:spPr>
          <p:txBody>
            <a:bodyPr/>
            <a:lstStyle/>
            <a:p>
              <a:pPr algn="ctr">
                <a:defRPr/>
              </a:pPr>
              <a:r>
                <a:rPr lang="en-US" dirty="0">
                  <a:solidFill>
                    <a:schemeClr val="bg1"/>
                  </a:solidFill>
                </a:rPr>
                <a:t>Being aware of opportunities</a:t>
              </a:r>
              <a:endParaRPr lang="en-US" b="1" dirty="0">
                <a:solidFill>
                  <a:schemeClr val="bg1"/>
                </a:solidFill>
                <a:effectLst>
                  <a:outerShdw blurRad="38100" dist="38100" dir="2700000" algn="tl">
                    <a:srgbClr val="000000"/>
                  </a:outerShdw>
                </a:effectLst>
                <a:latin typeface="Times New Roman" pitchFamily="18" charset="0"/>
                <a:cs typeface="Times New Roman" pitchFamily="18" charset="0"/>
              </a:endParaRPr>
            </a:p>
          </p:txBody>
        </p:sp>
        <p:sp>
          <p:nvSpPr>
            <p:cNvPr id="7" name="Text Box 5">
              <a:extLst>
                <a:ext uri="{FF2B5EF4-FFF2-40B4-BE49-F238E27FC236}">
                  <a16:creationId xmlns:a16="http://schemas.microsoft.com/office/drawing/2014/main" id="{54332BBB-7732-0771-AE04-A98E5457ACA6}"/>
                </a:ext>
              </a:extLst>
            </p:cNvPr>
            <p:cNvSpPr txBox="1">
              <a:spLocks noChangeArrowheads="1"/>
            </p:cNvSpPr>
            <p:nvPr/>
          </p:nvSpPr>
          <p:spPr bwMode="auto">
            <a:xfrm>
              <a:off x="1592" y="1623"/>
              <a:ext cx="1453" cy="476"/>
            </a:xfrm>
            <a:prstGeom prst="rect">
              <a:avLst/>
            </a:prstGeom>
            <a:solidFill>
              <a:srgbClr val="800000">
                <a:alpha val="77000"/>
              </a:srgbClr>
            </a:solidFill>
            <a:ln w="25400" algn="ctr">
              <a:solidFill>
                <a:schemeClr val="tx1"/>
              </a:solidFill>
              <a:miter lim="800000"/>
              <a:headEnd/>
              <a:tailEnd/>
            </a:ln>
            <a:effectLst/>
          </p:spPr>
          <p:txBody>
            <a:bodyPr/>
            <a:lstStyle/>
            <a:p>
              <a:pPr algn="ctr">
                <a:defRPr/>
              </a:pPr>
              <a:r>
                <a:rPr lang="en-US" dirty="0">
                  <a:solidFill>
                    <a:schemeClr val="bg1"/>
                  </a:solidFill>
                </a:rPr>
                <a:t>Establishing objectives</a:t>
              </a:r>
              <a:endParaRPr lang="en-US" b="1" dirty="0">
                <a:solidFill>
                  <a:schemeClr val="bg1"/>
                </a:solidFill>
                <a:effectLst>
                  <a:outerShdw blurRad="38100" dist="38100" dir="2700000" algn="tl">
                    <a:srgbClr val="000000"/>
                  </a:outerShdw>
                </a:effectLst>
                <a:latin typeface="Times New Roman" pitchFamily="18" charset="0"/>
                <a:cs typeface="Times New Roman" pitchFamily="18" charset="0"/>
              </a:endParaRPr>
            </a:p>
          </p:txBody>
        </p:sp>
        <p:sp>
          <p:nvSpPr>
            <p:cNvPr id="8" name="Text Box 6">
              <a:extLst>
                <a:ext uri="{FF2B5EF4-FFF2-40B4-BE49-F238E27FC236}">
                  <a16:creationId xmlns:a16="http://schemas.microsoft.com/office/drawing/2014/main" id="{A2F32D47-CA8A-CFB3-DFC7-E5A1F138FCC0}"/>
                </a:ext>
              </a:extLst>
            </p:cNvPr>
            <p:cNvSpPr txBox="1">
              <a:spLocks noChangeArrowheads="1"/>
            </p:cNvSpPr>
            <p:nvPr/>
          </p:nvSpPr>
          <p:spPr bwMode="auto">
            <a:xfrm>
              <a:off x="2200" y="768"/>
              <a:ext cx="1149" cy="405"/>
            </a:xfrm>
            <a:prstGeom prst="rect">
              <a:avLst/>
            </a:prstGeom>
            <a:solidFill>
              <a:srgbClr val="800000">
                <a:alpha val="77000"/>
              </a:srgbClr>
            </a:solidFill>
            <a:ln w="25400" algn="ctr">
              <a:solidFill>
                <a:schemeClr val="tx1"/>
              </a:solidFill>
              <a:miter lim="800000"/>
              <a:headEnd/>
              <a:tailEnd/>
            </a:ln>
            <a:effectLst/>
          </p:spPr>
          <p:txBody>
            <a:bodyPr/>
            <a:lstStyle/>
            <a:p>
              <a:pPr algn="ctr">
                <a:defRPr/>
              </a:pPr>
              <a:r>
                <a:rPr lang="en-US" dirty="0">
                  <a:solidFill>
                    <a:schemeClr val="bg1"/>
                  </a:solidFill>
                </a:rPr>
                <a:t>Considering planning premises</a:t>
              </a:r>
              <a:endParaRPr lang="en-US" b="1" dirty="0">
                <a:solidFill>
                  <a:schemeClr val="bg1"/>
                </a:solidFill>
                <a:effectLst>
                  <a:outerShdw blurRad="38100" dist="38100" dir="2700000" algn="tl">
                    <a:srgbClr val="000000"/>
                  </a:outerShdw>
                </a:effectLst>
                <a:latin typeface="Times New Roman" pitchFamily="18" charset="0"/>
                <a:ea typeface="Tahoma" pitchFamily="34" charset="0"/>
                <a:cs typeface="Times New Roman" pitchFamily="18" charset="0"/>
              </a:endParaRPr>
            </a:p>
          </p:txBody>
        </p:sp>
        <p:sp>
          <p:nvSpPr>
            <p:cNvPr id="9" name="Text Box 7">
              <a:extLst>
                <a:ext uri="{FF2B5EF4-FFF2-40B4-BE49-F238E27FC236}">
                  <a16:creationId xmlns:a16="http://schemas.microsoft.com/office/drawing/2014/main" id="{6EBF054B-3E7A-76B7-50AC-D5BE1715C648}"/>
                </a:ext>
              </a:extLst>
            </p:cNvPr>
            <p:cNvSpPr txBox="1">
              <a:spLocks noChangeArrowheads="1"/>
            </p:cNvSpPr>
            <p:nvPr/>
          </p:nvSpPr>
          <p:spPr bwMode="auto">
            <a:xfrm>
              <a:off x="1558" y="3108"/>
              <a:ext cx="1520" cy="476"/>
            </a:xfrm>
            <a:prstGeom prst="rect">
              <a:avLst/>
            </a:prstGeom>
            <a:solidFill>
              <a:srgbClr val="800000">
                <a:alpha val="77000"/>
              </a:srgbClr>
            </a:solidFill>
            <a:ln w="25400" algn="ctr">
              <a:solidFill>
                <a:schemeClr val="tx1"/>
              </a:solidFill>
              <a:miter lim="800000"/>
              <a:headEnd/>
              <a:tailEnd/>
            </a:ln>
            <a:effectLst/>
          </p:spPr>
          <p:txBody>
            <a:bodyPr/>
            <a:lstStyle/>
            <a:p>
              <a:pPr algn="ctr">
                <a:defRPr/>
              </a:pPr>
              <a:r>
                <a:rPr lang="en-US" dirty="0">
                  <a:solidFill>
                    <a:schemeClr val="bg1"/>
                  </a:solidFill>
                </a:rPr>
                <a:t>Determining alternative courses</a:t>
              </a:r>
              <a:endParaRPr lang="en-US" b="1" dirty="0">
                <a:solidFill>
                  <a:schemeClr val="bg1"/>
                </a:solidFill>
                <a:effectLst>
                  <a:outerShdw blurRad="38100" dist="38100" dir="2700000" algn="tl">
                    <a:srgbClr val="000000"/>
                  </a:outerShdw>
                </a:effectLst>
                <a:latin typeface="Times New Roman" pitchFamily="18" charset="0"/>
                <a:cs typeface="Times New Roman" pitchFamily="18" charset="0"/>
              </a:endParaRPr>
            </a:p>
          </p:txBody>
        </p:sp>
        <p:sp>
          <p:nvSpPr>
            <p:cNvPr id="10" name="Text Box 11">
              <a:extLst>
                <a:ext uri="{FF2B5EF4-FFF2-40B4-BE49-F238E27FC236}">
                  <a16:creationId xmlns:a16="http://schemas.microsoft.com/office/drawing/2014/main" id="{C7076AED-AFEE-62A3-2FF2-262604AF2D9E}"/>
                </a:ext>
              </a:extLst>
            </p:cNvPr>
            <p:cNvSpPr txBox="1">
              <a:spLocks noChangeArrowheads="1"/>
            </p:cNvSpPr>
            <p:nvPr/>
          </p:nvSpPr>
          <p:spPr bwMode="auto">
            <a:xfrm>
              <a:off x="3585" y="768"/>
              <a:ext cx="1250" cy="476"/>
            </a:xfrm>
            <a:prstGeom prst="rect">
              <a:avLst/>
            </a:prstGeom>
            <a:solidFill>
              <a:srgbClr val="800000">
                <a:alpha val="77000"/>
              </a:srgbClr>
            </a:solidFill>
            <a:ln w="25400" algn="ctr">
              <a:solidFill>
                <a:schemeClr val="tx1"/>
              </a:solidFill>
              <a:miter lim="800000"/>
              <a:headEnd/>
              <a:tailEnd/>
            </a:ln>
            <a:effectLst/>
          </p:spPr>
          <p:txBody>
            <a:bodyPr/>
            <a:lstStyle/>
            <a:p>
              <a:pPr algn="ctr" eaLnBrk="1" hangingPunct="1">
                <a:buNone/>
              </a:pPr>
              <a:r>
                <a:rPr lang="en-US" dirty="0">
                  <a:solidFill>
                    <a:schemeClr val="bg1"/>
                  </a:solidFill>
                </a:rPr>
                <a:t>Evaluating   alternative courses</a:t>
              </a:r>
            </a:p>
            <a:p>
              <a:pPr eaLnBrk="1" hangingPunct="1">
                <a:buNone/>
              </a:pPr>
              <a:endParaRPr lang="en-US" dirty="0"/>
            </a:p>
          </p:txBody>
        </p:sp>
        <p:sp>
          <p:nvSpPr>
            <p:cNvPr id="11" name="Text Box 12">
              <a:extLst>
                <a:ext uri="{FF2B5EF4-FFF2-40B4-BE49-F238E27FC236}">
                  <a16:creationId xmlns:a16="http://schemas.microsoft.com/office/drawing/2014/main" id="{E25D1CFE-55FE-A1DB-0F5C-4B7A50D096A1}"/>
                </a:ext>
              </a:extLst>
            </p:cNvPr>
            <p:cNvSpPr txBox="1">
              <a:spLocks noChangeArrowheads="1"/>
            </p:cNvSpPr>
            <p:nvPr/>
          </p:nvSpPr>
          <p:spPr bwMode="auto">
            <a:xfrm>
              <a:off x="3552" y="1601"/>
              <a:ext cx="1351" cy="562"/>
            </a:xfrm>
            <a:prstGeom prst="rect">
              <a:avLst/>
            </a:prstGeom>
            <a:solidFill>
              <a:srgbClr val="800000">
                <a:alpha val="77000"/>
              </a:srgbClr>
            </a:solidFill>
            <a:ln w="25400" algn="ctr">
              <a:solidFill>
                <a:schemeClr val="tx1"/>
              </a:solidFill>
              <a:miter lim="800000"/>
              <a:headEnd/>
              <a:tailEnd/>
            </a:ln>
            <a:effectLst/>
          </p:spPr>
          <p:txBody>
            <a:bodyPr/>
            <a:lstStyle/>
            <a:p>
              <a:pPr algn="ctr">
                <a:defRPr/>
              </a:pPr>
              <a:r>
                <a:rPr lang="en-US" dirty="0">
                  <a:solidFill>
                    <a:schemeClr val="bg1"/>
                  </a:solidFill>
                </a:rPr>
                <a:t>Selecting the best course</a:t>
              </a:r>
              <a:endParaRPr lang="en-US" b="1" dirty="0">
                <a:solidFill>
                  <a:schemeClr val="bg1"/>
                </a:solidFill>
                <a:effectLst>
                  <a:outerShdw blurRad="38100" dist="38100" dir="2700000" algn="tl">
                    <a:srgbClr val="000000"/>
                  </a:outerShdw>
                </a:effectLst>
                <a:latin typeface="Times New Roman" pitchFamily="18" charset="0"/>
                <a:cs typeface="Times New Roman" pitchFamily="18" charset="0"/>
              </a:endParaRPr>
            </a:p>
          </p:txBody>
        </p:sp>
        <p:sp>
          <p:nvSpPr>
            <p:cNvPr id="12" name="Text Box 13">
              <a:extLst>
                <a:ext uri="{FF2B5EF4-FFF2-40B4-BE49-F238E27FC236}">
                  <a16:creationId xmlns:a16="http://schemas.microsoft.com/office/drawing/2014/main" id="{380C544A-4A8E-5F2D-182B-E3FC1528C61A}"/>
                </a:ext>
              </a:extLst>
            </p:cNvPr>
            <p:cNvSpPr txBox="1">
              <a:spLocks noChangeArrowheads="1"/>
            </p:cNvSpPr>
            <p:nvPr/>
          </p:nvSpPr>
          <p:spPr bwMode="auto">
            <a:xfrm>
              <a:off x="3552" y="2435"/>
              <a:ext cx="1351" cy="476"/>
            </a:xfrm>
            <a:prstGeom prst="rect">
              <a:avLst/>
            </a:prstGeom>
            <a:solidFill>
              <a:srgbClr val="800000">
                <a:alpha val="77000"/>
              </a:srgbClr>
            </a:solidFill>
            <a:ln w="25400" algn="ctr">
              <a:solidFill>
                <a:schemeClr val="tx1"/>
              </a:solidFill>
              <a:miter lim="800000"/>
              <a:headEnd/>
              <a:tailEnd/>
            </a:ln>
            <a:effectLst/>
          </p:spPr>
          <p:txBody>
            <a:bodyPr/>
            <a:lstStyle/>
            <a:p>
              <a:pPr algn="ctr">
                <a:defRPr/>
              </a:pPr>
              <a:r>
                <a:rPr lang="en-US" dirty="0">
                  <a:solidFill>
                    <a:schemeClr val="bg1"/>
                  </a:solidFill>
                </a:rPr>
                <a:t> Formulating supporting plans</a:t>
              </a:r>
              <a:endParaRPr lang="en-US" b="1" dirty="0">
                <a:solidFill>
                  <a:schemeClr val="bg1"/>
                </a:solidFill>
                <a:effectLst>
                  <a:outerShdw blurRad="38100" dist="38100" dir="2700000" algn="tl">
                    <a:srgbClr val="000000"/>
                  </a:outerShdw>
                </a:effectLst>
                <a:latin typeface="Times New Roman" pitchFamily="18" charset="0"/>
                <a:cs typeface="Times New Roman" pitchFamily="18" charset="0"/>
              </a:endParaRPr>
            </a:p>
          </p:txBody>
        </p:sp>
        <p:sp>
          <p:nvSpPr>
            <p:cNvPr id="13" name="Text Box 14">
              <a:extLst>
                <a:ext uri="{FF2B5EF4-FFF2-40B4-BE49-F238E27FC236}">
                  <a16:creationId xmlns:a16="http://schemas.microsoft.com/office/drawing/2014/main" id="{DA8A4788-B645-98DB-EEF3-D968CDD52173}"/>
                </a:ext>
              </a:extLst>
            </p:cNvPr>
            <p:cNvSpPr txBox="1">
              <a:spLocks noChangeArrowheads="1"/>
            </p:cNvSpPr>
            <p:nvPr/>
          </p:nvSpPr>
          <p:spPr bwMode="auto">
            <a:xfrm>
              <a:off x="3552" y="3268"/>
              <a:ext cx="1385" cy="476"/>
            </a:xfrm>
            <a:prstGeom prst="rect">
              <a:avLst/>
            </a:prstGeom>
            <a:solidFill>
              <a:srgbClr val="800000">
                <a:alpha val="77000"/>
              </a:srgbClr>
            </a:solidFill>
            <a:ln w="25400" algn="ctr">
              <a:solidFill>
                <a:schemeClr val="tx1"/>
              </a:solidFill>
              <a:miter lim="800000"/>
              <a:headEnd/>
              <a:tailEnd/>
            </a:ln>
            <a:effectLst/>
          </p:spPr>
          <p:txBody>
            <a:bodyPr/>
            <a:lstStyle/>
            <a:p>
              <a:pPr algn="ctr">
                <a:defRPr/>
              </a:pPr>
              <a:r>
                <a:rPr lang="en-US" dirty="0">
                  <a:solidFill>
                    <a:schemeClr val="bg1"/>
                  </a:solidFill>
                </a:rPr>
                <a:t>Quantifying plans by making budgets</a:t>
              </a:r>
              <a:endParaRPr lang="en-US" b="1" dirty="0">
                <a:solidFill>
                  <a:schemeClr val="bg1"/>
                </a:solidFill>
                <a:effectLst>
                  <a:outerShdw blurRad="38100" dist="38100" dir="2700000" algn="tl">
                    <a:srgbClr val="000000"/>
                  </a:outerShdw>
                </a:effectLst>
                <a:latin typeface="Times New Roman" pitchFamily="18" charset="0"/>
                <a:cs typeface="Times New Roman" pitchFamily="18" charset="0"/>
              </a:endParaRPr>
            </a:p>
          </p:txBody>
        </p:sp>
        <p:sp>
          <p:nvSpPr>
            <p:cNvPr id="14" name="Line 15">
              <a:extLst>
                <a:ext uri="{FF2B5EF4-FFF2-40B4-BE49-F238E27FC236}">
                  <a16:creationId xmlns:a16="http://schemas.microsoft.com/office/drawing/2014/main" id="{DF4C0373-6EBD-8BA6-AEEA-4F70B88C43A1}"/>
                </a:ext>
              </a:extLst>
            </p:cNvPr>
            <p:cNvSpPr>
              <a:spLocks noChangeShapeType="1"/>
            </p:cNvSpPr>
            <p:nvPr/>
          </p:nvSpPr>
          <p:spPr bwMode="auto">
            <a:xfrm>
              <a:off x="4251" y="1244"/>
              <a:ext cx="0" cy="357"/>
            </a:xfrm>
            <a:prstGeom prst="line">
              <a:avLst/>
            </a:prstGeom>
            <a:noFill/>
            <a:ln w="25400">
              <a:solidFill>
                <a:schemeClr val="tx1"/>
              </a:solidFill>
              <a:round/>
              <a:headEnd/>
              <a:tailEnd type="stealth" w="med" len="med"/>
            </a:ln>
          </p:spPr>
          <p:txBody>
            <a:bodyPr/>
            <a:lstStyle/>
            <a:p>
              <a:endParaRPr lang="en-US" dirty="0"/>
            </a:p>
          </p:txBody>
        </p:sp>
        <p:sp>
          <p:nvSpPr>
            <p:cNvPr id="15" name="Line 16">
              <a:extLst>
                <a:ext uri="{FF2B5EF4-FFF2-40B4-BE49-F238E27FC236}">
                  <a16:creationId xmlns:a16="http://schemas.microsoft.com/office/drawing/2014/main" id="{2DA75679-1D33-6C05-8CE0-11426D113BFC}"/>
                </a:ext>
              </a:extLst>
            </p:cNvPr>
            <p:cNvSpPr>
              <a:spLocks noChangeShapeType="1"/>
            </p:cNvSpPr>
            <p:nvPr/>
          </p:nvSpPr>
          <p:spPr bwMode="auto">
            <a:xfrm>
              <a:off x="4251" y="2911"/>
              <a:ext cx="0" cy="357"/>
            </a:xfrm>
            <a:prstGeom prst="line">
              <a:avLst/>
            </a:prstGeom>
            <a:noFill/>
            <a:ln w="25400">
              <a:solidFill>
                <a:schemeClr val="tx1"/>
              </a:solidFill>
              <a:round/>
              <a:headEnd/>
              <a:tailEnd type="stealth" w="med" len="med"/>
            </a:ln>
          </p:spPr>
          <p:txBody>
            <a:bodyPr/>
            <a:lstStyle/>
            <a:p>
              <a:endParaRPr lang="en-US"/>
            </a:p>
          </p:txBody>
        </p:sp>
        <p:sp>
          <p:nvSpPr>
            <p:cNvPr id="16" name="Line 17">
              <a:extLst>
                <a:ext uri="{FF2B5EF4-FFF2-40B4-BE49-F238E27FC236}">
                  <a16:creationId xmlns:a16="http://schemas.microsoft.com/office/drawing/2014/main" id="{7A25FE33-22B2-FCE5-85FB-91A0C2351306}"/>
                </a:ext>
              </a:extLst>
            </p:cNvPr>
            <p:cNvSpPr>
              <a:spLocks noChangeShapeType="1"/>
            </p:cNvSpPr>
            <p:nvPr/>
          </p:nvSpPr>
          <p:spPr bwMode="auto">
            <a:xfrm>
              <a:off x="4251" y="2163"/>
              <a:ext cx="0" cy="272"/>
            </a:xfrm>
            <a:prstGeom prst="line">
              <a:avLst/>
            </a:prstGeom>
            <a:noFill/>
            <a:ln w="25400">
              <a:solidFill>
                <a:schemeClr val="tx1"/>
              </a:solidFill>
              <a:round/>
              <a:headEnd/>
              <a:tailEnd type="stealth" w="med" len="med"/>
            </a:ln>
          </p:spPr>
          <p:txBody>
            <a:bodyPr/>
            <a:lstStyle/>
            <a:p>
              <a:endParaRPr lang="en-US"/>
            </a:p>
          </p:txBody>
        </p:sp>
      </p:grpSp>
      <p:sp>
        <p:nvSpPr>
          <p:cNvPr id="17" name="Line 15">
            <a:extLst>
              <a:ext uri="{FF2B5EF4-FFF2-40B4-BE49-F238E27FC236}">
                <a16:creationId xmlns:a16="http://schemas.microsoft.com/office/drawing/2014/main" id="{2E5709C1-935E-ED60-7349-DD7D69391220}"/>
              </a:ext>
            </a:extLst>
          </p:cNvPr>
          <p:cNvSpPr>
            <a:spLocks noChangeShapeType="1"/>
          </p:cNvSpPr>
          <p:nvPr/>
        </p:nvSpPr>
        <p:spPr bwMode="auto">
          <a:xfrm>
            <a:off x="3498851" y="3951721"/>
            <a:ext cx="0" cy="1782635"/>
          </a:xfrm>
          <a:prstGeom prst="line">
            <a:avLst/>
          </a:prstGeom>
          <a:noFill/>
          <a:ln w="25400">
            <a:solidFill>
              <a:schemeClr val="tx1"/>
            </a:solidFill>
            <a:round/>
            <a:headEnd/>
            <a:tailEnd type="stealth" w="med" len="med"/>
          </a:ln>
        </p:spPr>
        <p:txBody>
          <a:bodyPr/>
          <a:lstStyle/>
          <a:p>
            <a:endParaRPr lang="en-US" dirty="0"/>
          </a:p>
        </p:txBody>
      </p:sp>
      <p:sp>
        <p:nvSpPr>
          <p:cNvPr id="18" name="Line 15">
            <a:extLst>
              <a:ext uri="{FF2B5EF4-FFF2-40B4-BE49-F238E27FC236}">
                <a16:creationId xmlns:a16="http://schemas.microsoft.com/office/drawing/2014/main" id="{F91D0AE7-0911-F44F-CBA1-482950AC9E1A}"/>
              </a:ext>
            </a:extLst>
          </p:cNvPr>
          <p:cNvSpPr>
            <a:spLocks noChangeShapeType="1"/>
          </p:cNvSpPr>
          <p:nvPr/>
        </p:nvSpPr>
        <p:spPr bwMode="auto">
          <a:xfrm>
            <a:off x="2258986" y="2315727"/>
            <a:ext cx="1005961" cy="795030"/>
          </a:xfrm>
          <a:prstGeom prst="line">
            <a:avLst/>
          </a:prstGeom>
          <a:noFill/>
          <a:ln w="25400">
            <a:solidFill>
              <a:schemeClr val="tx1"/>
            </a:solidFill>
            <a:round/>
            <a:headEnd/>
            <a:tailEnd type="stealth" w="med" len="med"/>
          </a:ln>
        </p:spPr>
        <p:txBody>
          <a:bodyPr/>
          <a:lstStyle/>
          <a:p>
            <a:endParaRPr lang="en-US" dirty="0"/>
          </a:p>
        </p:txBody>
      </p:sp>
      <p:sp>
        <p:nvSpPr>
          <p:cNvPr id="19" name="Line 15">
            <a:extLst>
              <a:ext uri="{FF2B5EF4-FFF2-40B4-BE49-F238E27FC236}">
                <a16:creationId xmlns:a16="http://schemas.microsoft.com/office/drawing/2014/main" id="{5FDB6758-EE19-2F16-FB80-A2BF0EBD3C28}"/>
              </a:ext>
            </a:extLst>
          </p:cNvPr>
          <p:cNvSpPr>
            <a:spLocks noChangeShapeType="1"/>
          </p:cNvSpPr>
          <p:nvPr/>
        </p:nvSpPr>
        <p:spPr bwMode="auto">
          <a:xfrm flipH="1">
            <a:off x="3797088" y="2315727"/>
            <a:ext cx="631662" cy="795030"/>
          </a:xfrm>
          <a:prstGeom prst="line">
            <a:avLst/>
          </a:prstGeom>
          <a:noFill/>
          <a:ln w="25400">
            <a:solidFill>
              <a:schemeClr val="tx1"/>
            </a:solidFill>
            <a:round/>
            <a:headEnd/>
            <a:tailEnd type="stealth" w="med" len="med"/>
          </a:ln>
        </p:spPr>
        <p:txBody>
          <a:bodyPr/>
          <a:lstStyle/>
          <a:p>
            <a:endParaRPr lang="en-US" dirty="0"/>
          </a:p>
        </p:txBody>
      </p:sp>
    </p:spTree>
    <p:extLst>
      <p:ext uri="{BB962C8B-B14F-4D97-AF65-F5344CB8AC3E}">
        <p14:creationId xmlns:p14="http://schemas.microsoft.com/office/powerpoint/2010/main" val="4124548875"/>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453128"/>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PROCEDURE</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356461" y="1363104"/>
            <a:ext cx="5046811" cy="5144877"/>
          </a:xfrm>
        </p:spPr>
        <p:txBody>
          <a:bodyPr>
            <a:noAutofit/>
          </a:bodyPr>
          <a:lstStyle/>
          <a:p>
            <a:pPr>
              <a:lnSpc>
                <a:spcPct val="120000"/>
              </a:lnSpc>
              <a:spcBef>
                <a:spcPts val="600"/>
              </a:spcBef>
            </a:pPr>
            <a:r>
              <a:rPr lang="vi-VN" sz="2400" dirty="0">
                <a:solidFill>
                  <a:srgbClr val="FF0000"/>
                </a:solidFill>
                <a:ea typeface="Tahoma" pitchFamily="34" charset="0"/>
                <a:cs typeface="Tahoma" pitchFamily="34" charset="0"/>
              </a:rPr>
              <a:t>1. Being aware of opportunities</a:t>
            </a:r>
          </a:p>
          <a:p>
            <a:pPr algn="just">
              <a:lnSpc>
                <a:spcPct val="120000"/>
              </a:lnSpc>
              <a:spcBef>
                <a:spcPts val="600"/>
              </a:spcBef>
            </a:pPr>
            <a:r>
              <a:rPr lang="vi-VN" sz="1800" b="0" dirty="0">
                <a:ea typeface="Tahoma" pitchFamily="34" charset="0"/>
                <a:cs typeface="Tahoma" pitchFamily="34" charset="0"/>
              </a:rPr>
              <a:t>Searching for, analyzing, and screening the most promising business opportunities:</a:t>
            </a:r>
          </a:p>
          <a:p>
            <a:pPr marL="285750" indent="-285750" algn="just">
              <a:lnSpc>
                <a:spcPct val="120000"/>
              </a:lnSpc>
              <a:spcBef>
                <a:spcPts val="600"/>
              </a:spcBef>
              <a:buFont typeface="Arial" panose="020B0604020202020204" pitchFamily="34" charset="0"/>
              <a:buChar char="•"/>
            </a:pPr>
            <a:r>
              <a:rPr lang="vi-VN" sz="1800" b="0" dirty="0">
                <a:ea typeface="Tahoma" pitchFamily="34" charset="0"/>
                <a:cs typeface="Tahoma" pitchFamily="34" charset="0"/>
              </a:rPr>
              <a:t>One must be aware of what opportunities the company is facing in terms of production and business in general.</a:t>
            </a:r>
          </a:p>
          <a:p>
            <a:pPr marL="285750" indent="-285750" algn="just">
              <a:lnSpc>
                <a:spcPct val="120000"/>
              </a:lnSpc>
              <a:spcBef>
                <a:spcPts val="600"/>
              </a:spcBef>
              <a:buFont typeface="Arial" panose="020B0604020202020204" pitchFamily="34" charset="0"/>
              <a:buChar char="•"/>
            </a:pPr>
            <a:r>
              <a:rPr lang="vi-VN" sz="1800" b="0" dirty="0">
                <a:ea typeface="Tahoma" pitchFamily="34" charset="0"/>
                <a:cs typeface="Tahoma" pitchFamily="34" charset="0"/>
              </a:rPr>
              <a:t>At any given time, a company may be presented with various opportunities.</a:t>
            </a:r>
          </a:p>
          <a:p>
            <a:pPr marL="285750" indent="-285750" algn="just">
              <a:lnSpc>
                <a:spcPct val="120000"/>
              </a:lnSpc>
              <a:spcBef>
                <a:spcPts val="600"/>
              </a:spcBef>
              <a:buFont typeface="Arial" panose="020B0604020202020204" pitchFamily="34" charset="0"/>
              <a:buChar char="•"/>
            </a:pPr>
            <a:r>
              <a:rPr lang="vi-VN" sz="1800" b="0" dirty="0">
                <a:ea typeface="Tahoma" pitchFamily="34" charset="0"/>
                <a:cs typeface="Tahoma" pitchFamily="34" charset="0"/>
              </a:rPr>
              <a:t>Due to limited resources, it can only pursue turning a few opportunities into reality.</a:t>
            </a:r>
          </a:p>
          <a:p>
            <a:pPr>
              <a:lnSpc>
                <a:spcPct val="120000"/>
              </a:lnSpc>
              <a:spcBef>
                <a:spcPts val="600"/>
              </a:spcBef>
            </a:pPr>
            <a:endParaRPr lang="en-US" dirty="0">
              <a:ea typeface="Tahoma" pitchFamily="34" charset="0"/>
              <a:cs typeface="Tahoma" pitchFamily="34" charset="0"/>
            </a:endParaRPr>
          </a:p>
        </p:txBody>
      </p:sp>
      <p:pic>
        <p:nvPicPr>
          <p:cNvPr id="7" name="Picture 6" descr="A picture containing text, nature&#10;&#10;Description automatically generated">
            <a:extLst>
              <a:ext uri="{FF2B5EF4-FFF2-40B4-BE49-F238E27FC236}">
                <a16:creationId xmlns:a16="http://schemas.microsoft.com/office/drawing/2014/main" id="{82CACB9D-D44D-DD41-9803-B52D7D691C0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21927" y="2223655"/>
            <a:ext cx="3223332" cy="3078981"/>
          </a:xfrm>
          <a:prstGeom prst="rect">
            <a:avLst/>
          </a:prstGeom>
        </p:spPr>
      </p:pic>
    </p:spTree>
    <p:extLst>
      <p:ext uri="{BB962C8B-B14F-4D97-AF65-F5344CB8AC3E}">
        <p14:creationId xmlns:p14="http://schemas.microsoft.com/office/powerpoint/2010/main" val="15501080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3" name="Content Placeholder 2"/>
          <p:cNvSpPr>
            <a:spLocks noGrp="1"/>
          </p:cNvSpPr>
          <p:nvPr>
            <p:ph idx="1"/>
          </p:nvPr>
        </p:nvSpPr>
        <p:spPr>
          <a:xfrm>
            <a:off x="418641" y="1531344"/>
            <a:ext cx="8295701" cy="5144877"/>
          </a:xfrm>
        </p:spPr>
        <p:txBody>
          <a:bodyPr>
            <a:noAutofit/>
          </a:bodyPr>
          <a:lstStyle/>
          <a:p>
            <a:pPr>
              <a:lnSpc>
                <a:spcPct val="120000"/>
              </a:lnSpc>
              <a:spcBef>
                <a:spcPts val="600"/>
              </a:spcBef>
            </a:pPr>
            <a:r>
              <a:rPr lang="vi-VN" sz="2400" dirty="0">
                <a:solidFill>
                  <a:srgbClr val="FF0000"/>
                </a:solidFill>
                <a:latin typeface="Tahoma" pitchFamily="34" charset="0"/>
                <a:ea typeface="Tahoma" pitchFamily="34" charset="0"/>
                <a:cs typeface="Tahoma" pitchFamily="34" charset="0"/>
              </a:rPr>
              <a:t>2. Considering planning premises</a:t>
            </a:r>
          </a:p>
          <a:p>
            <a:pPr marL="342900" indent="-342900" algn="just">
              <a:lnSpc>
                <a:spcPct val="90000"/>
              </a:lnSpc>
              <a:buFont typeface="Arial" panose="020B0604020202020204" pitchFamily="34" charset="0"/>
              <a:buChar char="•"/>
            </a:pPr>
            <a:r>
              <a:rPr lang="en-US" sz="2000" b="0" dirty="0">
                <a:latin typeface="Arial" charset="0"/>
                <a:cs typeface="Arial" charset="0"/>
              </a:rPr>
              <a:t>The step is to estimate market demand, organizational environment; evaluate the current ability, production capacity, capital, materials reserve…</a:t>
            </a:r>
          </a:p>
          <a:p>
            <a:pPr marL="342900" indent="-342900">
              <a:lnSpc>
                <a:spcPct val="90000"/>
              </a:lnSpc>
              <a:buFont typeface="Arial" panose="020B0604020202020204" pitchFamily="34" charset="0"/>
              <a:buChar char="•"/>
            </a:pPr>
            <a:endParaRPr lang="en-US" sz="2000" b="0" dirty="0">
              <a:latin typeface="Arial" charset="0"/>
              <a:cs typeface="Arial" charset="0"/>
            </a:endParaRPr>
          </a:p>
          <a:p>
            <a:pPr marL="342900" indent="-342900">
              <a:lnSpc>
                <a:spcPct val="90000"/>
              </a:lnSpc>
              <a:buFont typeface="Arial" panose="020B0604020202020204" pitchFamily="34" charset="0"/>
              <a:buChar char="•"/>
            </a:pPr>
            <a:r>
              <a:rPr lang="en-US" sz="2000" b="0" dirty="0">
                <a:latin typeface="Arial" charset="0"/>
                <a:cs typeface="Arial" charset="0"/>
              </a:rPr>
              <a:t>Analyze and evaluate strengths and weaknesses  covering the whole organizations. For example : </a:t>
            </a:r>
          </a:p>
          <a:p>
            <a:pPr>
              <a:lnSpc>
                <a:spcPct val="90000"/>
              </a:lnSpc>
            </a:pPr>
            <a:r>
              <a:rPr lang="en-US" sz="2000" b="0" dirty="0">
                <a:latin typeface="Arial" charset="0"/>
                <a:cs typeface="Arial" charset="0"/>
              </a:rPr>
              <a:t>	+Finance (Profit; ROE; ROA; Solvency…) </a:t>
            </a:r>
          </a:p>
          <a:p>
            <a:pPr>
              <a:lnSpc>
                <a:spcPct val="90000"/>
              </a:lnSpc>
            </a:pPr>
            <a:r>
              <a:rPr lang="en-US" sz="2000" b="0" dirty="0">
                <a:latin typeface="Arial" charset="0"/>
                <a:cs typeface="Arial" charset="0"/>
              </a:rPr>
              <a:t>	+Production and technology ( </a:t>
            </a:r>
            <a:r>
              <a:rPr lang="en-US" sz="2000" b="0" dirty="0" err="1">
                <a:latin typeface="Arial" charset="0"/>
                <a:cs typeface="Arial" charset="0"/>
              </a:rPr>
              <a:t>labour</a:t>
            </a:r>
            <a:r>
              <a:rPr lang="en-US" sz="2000" b="0" dirty="0">
                <a:latin typeface="Arial" charset="0"/>
                <a:cs typeface="Arial" charset="0"/>
              </a:rPr>
              <a:t> productivity; technology; product quality;  R&amp;D ability…) </a:t>
            </a:r>
          </a:p>
          <a:p>
            <a:pPr>
              <a:lnSpc>
                <a:spcPct val="90000"/>
              </a:lnSpc>
            </a:pPr>
            <a:r>
              <a:rPr lang="en-US" sz="2000" b="0" dirty="0">
                <a:latin typeface="Arial" charset="0"/>
                <a:cs typeface="Arial" charset="0"/>
              </a:rPr>
              <a:t>	+ Human resources (</a:t>
            </a:r>
            <a:r>
              <a:rPr lang="en-US" sz="2000" b="0" dirty="0" err="1">
                <a:latin typeface="Arial" charset="0"/>
                <a:cs typeface="Arial" charset="0"/>
              </a:rPr>
              <a:t>labour</a:t>
            </a:r>
            <a:r>
              <a:rPr lang="en-US" sz="2000" b="0" dirty="0">
                <a:latin typeface="Arial" charset="0"/>
                <a:cs typeface="Arial" charset="0"/>
              </a:rPr>
              <a:t> quality, </a:t>
            </a:r>
            <a:r>
              <a:rPr lang="en-US" sz="2000" b="0" dirty="0" err="1">
                <a:latin typeface="Arial" charset="0"/>
                <a:cs typeface="Arial" charset="0"/>
              </a:rPr>
              <a:t>labour</a:t>
            </a:r>
            <a:r>
              <a:rPr lang="en-US" sz="2000" b="0" dirty="0">
                <a:latin typeface="Arial" charset="0"/>
                <a:cs typeface="Arial" charset="0"/>
              </a:rPr>
              <a:t> structure, managerial ability…)</a:t>
            </a:r>
          </a:p>
          <a:p>
            <a:pPr>
              <a:lnSpc>
                <a:spcPct val="120000"/>
              </a:lnSpc>
              <a:spcBef>
                <a:spcPts val="600"/>
              </a:spcBef>
            </a:pPr>
            <a:endParaRPr lang="en-US" dirty="0">
              <a:latin typeface="Tahoma" pitchFamily="34" charset="0"/>
              <a:ea typeface="Tahoma" pitchFamily="34" charset="0"/>
              <a:cs typeface="Tahoma" pitchFamily="34" charset="0"/>
            </a:endParaRPr>
          </a:p>
        </p:txBody>
      </p:sp>
      <p:sp>
        <p:nvSpPr>
          <p:cNvPr id="2" name="TextBox 1">
            <a:extLst>
              <a:ext uri="{FF2B5EF4-FFF2-40B4-BE49-F238E27FC236}">
                <a16:creationId xmlns:a16="http://schemas.microsoft.com/office/drawing/2014/main" id="{DAB0DC19-93A1-9B6E-7A2B-377D25D2E1C6}"/>
              </a:ext>
            </a:extLst>
          </p:cNvPr>
          <p:cNvSpPr txBox="1"/>
          <p:nvPr/>
        </p:nvSpPr>
        <p:spPr>
          <a:xfrm>
            <a:off x="635334" y="316960"/>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PROCEDURE</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48252436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6" name="TextBox 5"/>
          <p:cNvSpPr txBox="1"/>
          <p:nvPr/>
        </p:nvSpPr>
        <p:spPr>
          <a:xfrm>
            <a:off x="635334" y="453128"/>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PROCEDURE</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
        <p:nvSpPr>
          <p:cNvPr id="3" name="Content Placeholder 2"/>
          <p:cNvSpPr>
            <a:spLocks noGrp="1"/>
          </p:cNvSpPr>
          <p:nvPr>
            <p:ph idx="1"/>
          </p:nvPr>
        </p:nvSpPr>
        <p:spPr>
          <a:xfrm>
            <a:off x="418641" y="1531344"/>
            <a:ext cx="8295701" cy="5144877"/>
          </a:xfrm>
        </p:spPr>
        <p:txBody>
          <a:bodyPr>
            <a:noAutofit/>
          </a:bodyPr>
          <a:lstStyle/>
          <a:p>
            <a:pPr>
              <a:lnSpc>
                <a:spcPct val="120000"/>
              </a:lnSpc>
              <a:spcBef>
                <a:spcPts val="600"/>
              </a:spcBef>
            </a:pPr>
            <a:r>
              <a:rPr lang="vi-VN" sz="2400" dirty="0">
                <a:solidFill>
                  <a:srgbClr val="FF0000"/>
                </a:solidFill>
                <a:latin typeface="Tahoma" pitchFamily="34" charset="0"/>
                <a:ea typeface="Tahoma" pitchFamily="34" charset="0"/>
                <a:cs typeface="Tahoma" pitchFamily="34" charset="0"/>
              </a:rPr>
              <a:t>Step 3. Establishing objectives</a:t>
            </a:r>
          </a:p>
          <a:p>
            <a:pPr algn="just"/>
            <a:r>
              <a:rPr lang="en-US" b="0" i="0" u="none" strike="noStrike" dirty="0">
                <a:effectLst/>
              </a:rPr>
              <a:t>Answering the question of what a business aims to achieve after implementing a business opportunity:</a:t>
            </a:r>
          </a:p>
          <a:p>
            <a:pPr lvl="1" algn="just"/>
            <a:r>
              <a:rPr lang="en-US" b="0" i="0" u="none" strike="noStrike" dirty="0">
                <a:effectLst/>
              </a:rPr>
              <a:t>Planning objectives indicate the endpoint of the planning process, where the company will reach.</a:t>
            </a:r>
          </a:p>
          <a:p>
            <a:pPr lvl="1" algn="just"/>
            <a:r>
              <a:rPr lang="en-US" b="0" i="0" u="none" strike="noStrike" dirty="0">
                <a:effectLst/>
              </a:rPr>
              <a:t>Depending on the stage of development, there are corresponding characteristic indicators.</a:t>
            </a:r>
          </a:p>
          <a:p>
            <a:pPr algn="just">
              <a:buFont typeface="Arial" panose="020B0604020202020204" pitchFamily="34" charset="0"/>
              <a:buChar char="•"/>
            </a:pPr>
            <a:r>
              <a:rPr lang="en-US" b="0" i="0" u="none" strike="noStrike" dirty="0">
                <a:effectLst/>
              </a:rPr>
              <a:t>Note: there should be alignment between the overall goals and specific objectives, between long-term goals and short-term goals.</a:t>
            </a:r>
          </a:p>
          <a:p>
            <a:pPr>
              <a:lnSpc>
                <a:spcPct val="120000"/>
              </a:lnSpc>
              <a:spcBef>
                <a:spcPts val="600"/>
              </a:spcBef>
            </a:pPr>
            <a:endParaRPr lang="en-US" dirty="0">
              <a:latin typeface="Tahoma" pitchFamily="34" charset="0"/>
              <a:ea typeface="Tahoma" pitchFamily="34" charset="0"/>
              <a:cs typeface="Tahoma" pitchFamily="34" charset="0"/>
            </a:endParaRPr>
          </a:p>
        </p:txBody>
      </p:sp>
    </p:spTree>
    <p:extLst>
      <p:ext uri="{BB962C8B-B14F-4D97-AF65-F5344CB8AC3E}">
        <p14:creationId xmlns:p14="http://schemas.microsoft.com/office/powerpoint/2010/main" val="557512958"/>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3" name="Content Placeholder 2"/>
          <p:cNvSpPr>
            <a:spLocks noGrp="1"/>
          </p:cNvSpPr>
          <p:nvPr>
            <p:ph idx="1"/>
          </p:nvPr>
        </p:nvSpPr>
        <p:spPr>
          <a:xfrm>
            <a:off x="418641" y="1531344"/>
            <a:ext cx="8295701" cy="5144877"/>
          </a:xfrm>
        </p:spPr>
        <p:txBody>
          <a:bodyPr>
            <a:noAutofit/>
          </a:bodyPr>
          <a:lstStyle/>
          <a:p>
            <a:pPr>
              <a:lnSpc>
                <a:spcPct val="120000"/>
              </a:lnSpc>
              <a:spcBef>
                <a:spcPts val="600"/>
              </a:spcBef>
            </a:pPr>
            <a:r>
              <a:rPr lang="vi-VN" sz="2400" dirty="0">
                <a:solidFill>
                  <a:srgbClr val="FF0000"/>
                </a:solidFill>
                <a:latin typeface="Tahoma" pitchFamily="34" charset="0"/>
                <a:ea typeface="Tahoma" pitchFamily="34" charset="0"/>
                <a:cs typeface="Tahoma" pitchFamily="34" charset="0"/>
              </a:rPr>
              <a:t>Step 4. Determining alternative courses</a:t>
            </a:r>
          </a:p>
          <a:p>
            <a:pPr>
              <a:lnSpc>
                <a:spcPct val="120000"/>
              </a:lnSpc>
              <a:spcBef>
                <a:spcPts val="600"/>
              </a:spcBef>
            </a:pPr>
            <a:endParaRPr lang="vi-VN" sz="2400" dirty="0">
              <a:solidFill>
                <a:srgbClr val="FF0000"/>
              </a:solidFill>
              <a:latin typeface="Tahoma" pitchFamily="34" charset="0"/>
              <a:ea typeface="Tahoma" pitchFamily="34" charset="0"/>
              <a:cs typeface="Tahoma" pitchFamily="34" charset="0"/>
            </a:endParaRPr>
          </a:p>
          <a:p>
            <a:pPr marL="342900" indent="-342900" algn="just">
              <a:lnSpc>
                <a:spcPct val="90000"/>
              </a:lnSpc>
              <a:buFont typeface="Arial" panose="020B0604020202020204" pitchFamily="34" charset="0"/>
              <a:buChar char="•"/>
            </a:pPr>
            <a:r>
              <a:rPr lang="en-US" sz="2000" b="0" dirty="0">
                <a:cs typeface="Arial" charset="0"/>
              </a:rPr>
              <a:t>Searching for and examine alternative courses of action which is based on </a:t>
            </a:r>
            <a:r>
              <a:rPr lang="en-US" sz="2000" b="0" dirty="0" err="1">
                <a:cs typeface="Arial" charset="0"/>
              </a:rPr>
              <a:t>detemined</a:t>
            </a:r>
            <a:r>
              <a:rPr lang="en-US" sz="2000" b="0" dirty="0">
                <a:cs typeface="Arial" charset="0"/>
              </a:rPr>
              <a:t> objectives and premises.</a:t>
            </a:r>
          </a:p>
          <a:p>
            <a:pPr marL="342900" indent="-342900" algn="just">
              <a:lnSpc>
                <a:spcPct val="90000"/>
              </a:lnSpc>
              <a:buFont typeface="Arial" panose="020B0604020202020204" pitchFamily="34" charset="0"/>
              <a:buChar char="•"/>
            </a:pPr>
            <a:r>
              <a:rPr lang="en-US" b="0" i="0" u="none" strike="noStrike" dirty="0">
                <a:effectLst/>
                <a:cs typeface="Arial" charset="0"/>
              </a:rPr>
              <a:t>A</a:t>
            </a:r>
            <a:r>
              <a:rPr lang="en-US" b="0" i="0" u="none" strike="noStrike" dirty="0">
                <a:effectLst/>
              </a:rPr>
              <a:t> business can follow various different paths, each of which entails different costs and yields different revenues for the company, so there are multiple options to choose from.</a:t>
            </a:r>
          </a:p>
          <a:p>
            <a:pPr>
              <a:lnSpc>
                <a:spcPct val="120000"/>
              </a:lnSpc>
              <a:spcBef>
                <a:spcPts val="600"/>
              </a:spcBef>
            </a:pPr>
            <a:endParaRPr lang="en-US" dirty="0">
              <a:latin typeface="Tahoma" pitchFamily="34" charset="0"/>
              <a:ea typeface="Tahoma" pitchFamily="34" charset="0"/>
              <a:cs typeface="Tahoma" pitchFamily="34" charset="0"/>
            </a:endParaRPr>
          </a:p>
        </p:txBody>
      </p:sp>
      <p:sp>
        <p:nvSpPr>
          <p:cNvPr id="2" name="TextBox 1">
            <a:extLst>
              <a:ext uri="{FF2B5EF4-FFF2-40B4-BE49-F238E27FC236}">
                <a16:creationId xmlns:a16="http://schemas.microsoft.com/office/drawing/2014/main" id="{CB3280C4-0EF8-B29C-19E9-5B8FCF6CB295}"/>
              </a:ext>
            </a:extLst>
          </p:cNvPr>
          <p:cNvSpPr txBox="1"/>
          <p:nvPr/>
        </p:nvSpPr>
        <p:spPr>
          <a:xfrm>
            <a:off x="635334" y="453128"/>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PROCEDURE</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42748152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3" name="Content Placeholder 2"/>
          <p:cNvSpPr>
            <a:spLocks noGrp="1"/>
          </p:cNvSpPr>
          <p:nvPr>
            <p:ph idx="1"/>
          </p:nvPr>
        </p:nvSpPr>
        <p:spPr>
          <a:xfrm>
            <a:off x="418641" y="1531344"/>
            <a:ext cx="8295701" cy="5144877"/>
          </a:xfrm>
        </p:spPr>
        <p:txBody>
          <a:bodyPr>
            <a:noAutofit/>
          </a:bodyPr>
          <a:lstStyle/>
          <a:p>
            <a:pPr>
              <a:lnSpc>
                <a:spcPct val="120000"/>
              </a:lnSpc>
              <a:spcBef>
                <a:spcPts val="600"/>
              </a:spcBef>
            </a:pPr>
            <a:r>
              <a:rPr lang="vi-VN" sz="2400" dirty="0">
                <a:solidFill>
                  <a:srgbClr val="FF0000"/>
                </a:solidFill>
                <a:latin typeface="Tahoma" pitchFamily="34" charset="0"/>
                <a:ea typeface="Tahoma" pitchFamily="34" charset="0"/>
                <a:cs typeface="Tahoma" pitchFamily="34" charset="0"/>
              </a:rPr>
              <a:t>Step 5. Evaluating alternative courses</a:t>
            </a:r>
          </a:p>
          <a:p>
            <a:pPr algn="just"/>
            <a:r>
              <a:rPr lang="en-US" sz="2200" b="0" i="0" u="none" strike="noStrike" dirty="0">
                <a:effectLst/>
                <a:latin typeface="Arial" panose="020B0604020202020204" pitchFamily="34" charset="0"/>
                <a:cs typeface="Arial" panose="020B0604020202020204" pitchFamily="34" charset="0"/>
              </a:rPr>
              <a:t>Conduct qualitative &amp; quantitative analysis to identify feasible options:</a:t>
            </a:r>
          </a:p>
          <a:p>
            <a:pPr lvl="1" algn="just"/>
            <a:r>
              <a:rPr lang="en-US" sz="2200" b="0" i="0" u="none" strike="noStrike" dirty="0">
                <a:effectLst/>
                <a:latin typeface="Arial" panose="020B0604020202020204" pitchFamily="34" charset="0"/>
                <a:cs typeface="Arial" panose="020B0604020202020204" pitchFamily="34" charset="0"/>
              </a:rPr>
              <a:t>After proposing different options, we need to establish evaluation criteria based on the objectives and prerequisite conditions.</a:t>
            </a:r>
          </a:p>
          <a:p>
            <a:pPr lvl="1" algn="just"/>
            <a:r>
              <a:rPr lang="en-US" sz="2200" b="0" i="0" u="none" strike="noStrike" dirty="0">
                <a:effectLst/>
                <a:latin typeface="Arial" panose="020B0604020202020204" pitchFamily="34" charset="0"/>
                <a:cs typeface="Arial" panose="020B0604020202020204" pitchFamily="34" charset="0"/>
              </a:rPr>
              <a:t>Assess both qualitative and quantitative factors.</a:t>
            </a:r>
          </a:p>
          <a:p>
            <a:pPr>
              <a:lnSpc>
                <a:spcPct val="120000"/>
              </a:lnSpc>
              <a:spcBef>
                <a:spcPts val="600"/>
              </a:spcBef>
            </a:pPr>
            <a:endParaRPr lang="en-US" dirty="0">
              <a:latin typeface="Tahoma" pitchFamily="34" charset="0"/>
              <a:ea typeface="Tahoma" pitchFamily="34" charset="0"/>
              <a:cs typeface="Tahoma" pitchFamily="34" charset="0"/>
            </a:endParaRPr>
          </a:p>
        </p:txBody>
      </p:sp>
      <p:sp>
        <p:nvSpPr>
          <p:cNvPr id="2" name="TextBox 1">
            <a:extLst>
              <a:ext uri="{FF2B5EF4-FFF2-40B4-BE49-F238E27FC236}">
                <a16:creationId xmlns:a16="http://schemas.microsoft.com/office/drawing/2014/main" id="{6A404A66-64F8-C035-7282-6196FC727A28}"/>
              </a:ext>
            </a:extLst>
          </p:cNvPr>
          <p:cNvSpPr txBox="1"/>
          <p:nvPr/>
        </p:nvSpPr>
        <p:spPr>
          <a:xfrm>
            <a:off x="741569" y="291018"/>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PROCEDURE</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14651433"/>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3" name="Content Placeholder 2"/>
          <p:cNvSpPr>
            <a:spLocks noGrp="1"/>
          </p:cNvSpPr>
          <p:nvPr>
            <p:ph idx="1"/>
          </p:nvPr>
        </p:nvSpPr>
        <p:spPr>
          <a:xfrm>
            <a:off x="418641" y="1531344"/>
            <a:ext cx="8295701" cy="5144877"/>
          </a:xfrm>
        </p:spPr>
        <p:txBody>
          <a:bodyPr>
            <a:noAutofit/>
          </a:bodyPr>
          <a:lstStyle/>
          <a:p>
            <a:pPr>
              <a:lnSpc>
                <a:spcPct val="120000"/>
              </a:lnSpc>
              <a:spcBef>
                <a:spcPts val="600"/>
              </a:spcBef>
            </a:pPr>
            <a:r>
              <a:rPr lang="vi-VN" sz="2400" dirty="0">
                <a:solidFill>
                  <a:srgbClr val="FF0000"/>
                </a:solidFill>
                <a:latin typeface="Tahoma" pitchFamily="34" charset="0"/>
                <a:ea typeface="Tahoma" pitchFamily="34" charset="0"/>
                <a:cs typeface="Tahoma" pitchFamily="34" charset="0"/>
              </a:rPr>
              <a:t>Step 6. Selecting the best course</a:t>
            </a:r>
          </a:p>
          <a:p>
            <a:pPr>
              <a:lnSpc>
                <a:spcPct val="120000"/>
              </a:lnSpc>
              <a:spcBef>
                <a:spcPts val="600"/>
              </a:spcBef>
            </a:pPr>
            <a:endParaRPr lang="vi-VN" sz="2400" dirty="0">
              <a:solidFill>
                <a:srgbClr val="FF0000"/>
              </a:solidFill>
              <a:latin typeface="Tahoma" pitchFamily="34" charset="0"/>
              <a:ea typeface="Tahoma" pitchFamily="34" charset="0"/>
              <a:cs typeface="Tahoma" pitchFamily="34" charset="0"/>
            </a:endParaRPr>
          </a:p>
          <a:p>
            <a:pPr marL="342900" indent="-342900" algn="just">
              <a:lnSpc>
                <a:spcPct val="90000"/>
              </a:lnSpc>
              <a:buFont typeface="Arial" panose="020B0604020202020204" pitchFamily="34" charset="0"/>
              <a:buChar char="•"/>
            </a:pPr>
            <a:r>
              <a:rPr lang="en-US" sz="2400" b="0" dirty="0">
                <a:cs typeface="Arial" charset="0"/>
              </a:rPr>
              <a:t>The step is to make a decision based on evaluated results. </a:t>
            </a:r>
          </a:p>
          <a:p>
            <a:pPr marL="342900" indent="-342900" algn="just">
              <a:lnSpc>
                <a:spcPct val="90000"/>
              </a:lnSpc>
              <a:buFont typeface="Arial" panose="020B0604020202020204" pitchFamily="34" charset="0"/>
              <a:buChar char="•"/>
            </a:pPr>
            <a:r>
              <a:rPr lang="en-US" sz="2400" b="0" dirty="0">
                <a:cs typeface="Arial" charset="0"/>
              </a:rPr>
              <a:t>The optimal course of action  is selected in accordance with </a:t>
            </a:r>
            <a:r>
              <a:rPr lang="en-US" sz="2400" b="0" dirty="0" err="1">
                <a:cs typeface="Arial" charset="0"/>
              </a:rPr>
              <a:t>detemined</a:t>
            </a:r>
            <a:r>
              <a:rPr lang="en-US" sz="2400" b="0" dirty="0">
                <a:cs typeface="Arial" charset="0"/>
              </a:rPr>
              <a:t> standards in each circumstance</a:t>
            </a:r>
          </a:p>
          <a:p>
            <a:pPr marL="342900" indent="-342900" algn="just">
              <a:lnSpc>
                <a:spcPct val="120000"/>
              </a:lnSpc>
              <a:spcBef>
                <a:spcPts val="600"/>
              </a:spcBef>
              <a:buFont typeface="Arial" panose="020B0604020202020204" pitchFamily="34" charset="0"/>
              <a:buChar char="•"/>
            </a:pPr>
            <a:endParaRPr lang="vi-VN" sz="2400" b="0" dirty="0">
              <a:solidFill>
                <a:srgbClr val="FF0000"/>
              </a:solidFill>
              <a:ea typeface="Tahoma" pitchFamily="34" charset="0"/>
              <a:cs typeface="Tahoma" pitchFamily="34" charset="0"/>
            </a:endParaRPr>
          </a:p>
          <a:p>
            <a:pPr>
              <a:lnSpc>
                <a:spcPct val="120000"/>
              </a:lnSpc>
              <a:spcBef>
                <a:spcPts val="600"/>
              </a:spcBef>
            </a:pPr>
            <a:endParaRPr lang="en-US" dirty="0">
              <a:latin typeface="Tahoma" pitchFamily="34" charset="0"/>
              <a:ea typeface="Tahoma" pitchFamily="34" charset="0"/>
              <a:cs typeface="Tahoma" pitchFamily="34" charset="0"/>
            </a:endParaRPr>
          </a:p>
        </p:txBody>
      </p:sp>
      <p:sp>
        <p:nvSpPr>
          <p:cNvPr id="2" name="TextBox 1">
            <a:extLst>
              <a:ext uri="{FF2B5EF4-FFF2-40B4-BE49-F238E27FC236}">
                <a16:creationId xmlns:a16="http://schemas.microsoft.com/office/drawing/2014/main" id="{2E92C427-13EA-A7BA-1662-C58DDDA7C00C}"/>
              </a:ext>
            </a:extLst>
          </p:cNvPr>
          <p:cNvSpPr txBox="1"/>
          <p:nvPr/>
        </p:nvSpPr>
        <p:spPr>
          <a:xfrm>
            <a:off x="741569" y="291018"/>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PROCEDURE</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309456185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3" name="Content Placeholder 2"/>
          <p:cNvSpPr>
            <a:spLocks noGrp="1"/>
          </p:cNvSpPr>
          <p:nvPr>
            <p:ph idx="1"/>
          </p:nvPr>
        </p:nvSpPr>
        <p:spPr>
          <a:xfrm>
            <a:off x="418641" y="1531344"/>
            <a:ext cx="8295701" cy="5144877"/>
          </a:xfrm>
        </p:spPr>
        <p:txBody>
          <a:bodyPr>
            <a:noAutofit/>
          </a:bodyPr>
          <a:lstStyle/>
          <a:p>
            <a:pPr>
              <a:lnSpc>
                <a:spcPct val="120000"/>
              </a:lnSpc>
              <a:spcBef>
                <a:spcPts val="600"/>
              </a:spcBef>
            </a:pPr>
            <a:r>
              <a:rPr lang="vi-VN" sz="2400" dirty="0">
                <a:solidFill>
                  <a:srgbClr val="FF0000"/>
                </a:solidFill>
                <a:latin typeface="Tahoma" pitchFamily="34" charset="0"/>
                <a:ea typeface="Tahoma" pitchFamily="34" charset="0"/>
                <a:cs typeface="Tahoma" pitchFamily="34" charset="0"/>
              </a:rPr>
              <a:t>Step 7. Formulating supporting plans</a:t>
            </a:r>
          </a:p>
          <a:p>
            <a:pPr algn="just">
              <a:lnSpc>
                <a:spcPct val="90000"/>
              </a:lnSpc>
            </a:pPr>
            <a:r>
              <a:rPr lang="en-US" sz="2000" b="0" dirty="0">
                <a:latin typeface="Tahoma" panose="020B0604030504040204" pitchFamily="34" charset="0"/>
                <a:ea typeface="Tahoma" panose="020B0604030504040204" pitchFamily="34" charset="0"/>
                <a:cs typeface="Tahoma" panose="020B0604030504040204" pitchFamily="34" charset="0"/>
              </a:rPr>
              <a:t>A major plan often requires supporting plans to achieve objectives efficiently</a:t>
            </a:r>
          </a:p>
          <a:p>
            <a:pPr>
              <a:lnSpc>
                <a:spcPct val="120000"/>
              </a:lnSpc>
              <a:spcBef>
                <a:spcPts val="600"/>
              </a:spcBef>
            </a:pPr>
            <a:r>
              <a:rPr lang="vi-VN" sz="2400" dirty="0">
                <a:solidFill>
                  <a:srgbClr val="FF0000"/>
                </a:solidFill>
                <a:latin typeface="Tahoma" pitchFamily="34" charset="0"/>
                <a:ea typeface="Tahoma" pitchFamily="34" charset="0"/>
                <a:cs typeface="Tahoma" pitchFamily="34" charset="0"/>
              </a:rPr>
              <a:t>Step 8. Create a budget</a:t>
            </a:r>
          </a:p>
          <a:p>
            <a:pPr>
              <a:lnSpc>
                <a:spcPct val="120000"/>
              </a:lnSpc>
              <a:spcBef>
                <a:spcPts val="600"/>
              </a:spcBef>
            </a:pPr>
            <a:r>
              <a:rPr lang="vi-VN" b="0" dirty="0">
                <a:latin typeface="Tahoma" pitchFamily="34" charset="0"/>
                <a:ea typeface="Tahoma" pitchFamily="34" charset="0"/>
                <a:cs typeface="Tahoma" pitchFamily="34" charset="0"/>
              </a:rPr>
              <a:t>Determine the financial resources required to execute the plan.</a:t>
            </a:r>
          </a:p>
          <a:p>
            <a:pPr>
              <a:lnSpc>
                <a:spcPct val="120000"/>
              </a:lnSpc>
              <a:spcBef>
                <a:spcPts val="600"/>
              </a:spcBef>
            </a:pPr>
            <a:endParaRPr lang="vi-VN" b="0" dirty="0">
              <a:latin typeface="Tahoma" pitchFamily="34" charset="0"/>
              <a:ea typeface="Tahoma" pitchFamily="34" charset="0"/>
              <a:cs typeface="Tahoma" pitchFamily="34" charset="0"/>
            </a:endParaRPr>
          </a:p>
        </p:txBody>
      </p:sp>
      <p:sp>
        <p:nvSpPr>
          <p:cNvPr id="8" name="TextBox 7">
            <a:extLst>
              <a:ext uri="{FF2B5EF4-FFF2-40B4-BE49-F238E27FC236}">
                <a16:creationId xmlns:a16="http://schemas.microsoft.com/office/drawing/2014/main" id="{67A8ACDE-BD6D-7809-9ED0-F7DA276172CF}"/>
              </a:ext>
            </a:extLst>
          </p:cNvPr>
          <p:cNvSpPr txBox="1"/>
          <p:nvPr/>
        </p:nvSpPr>
        <p:spPr>
          <a:xfrm>
            <a:off x="741569" y="291018"/>
            <a:ext cx="8309925" cy="523220"/>
          </a:xfrm>
          <a:prstGeom prst="rect">
            <a:avLst/>
          </a:prstGeom>
          <a:noFill/>
        </p:spPr>
        <p:txBody>
          <a:bodyPr wrap="square" rtlCol="0">
            <a:spAutoFit/>
          </a:bodyPr>
          <a:lstStyle/>
          <a:p>
            <a:pPr algn="ctr"/>
            <a:r>
              <a:rPr lang="vi-VN" sz="2800" b="1" dirty="0">
                <a:solidFill>
                  <a:schemeClr val="bg1"/>
                </a:solidFill>
                <a:latin typeface="Tahoma" panose="020B0604030504040204" pitchFamily="34" charset="0"/>
                <a:ea typeface="Tahoma" panose="020B0604030504040204" pitchFamily="34" charset="0"/>
                <a:cs typeface="Tahoma" panose="020B0604030504040204" pitchFamily="34" charset="0"/>
              </a:rPr>
              <a:t>PLANNING PROCEDURE</a:t>
            </a:r>
            <a:endParaRPr lang="en-US" sz="2800" dirty="0">
              <a:solidFill>
                <a:schemeClr val="bg1"/>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677634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8" name="Content Placeholder 7">
            <a:extLst>
              <a:ext uri="{FF2B5EF4-FFF2-40B4-BE49-F238E27FC236}">
                <a16:creationId xmlns:a16="http://schemas.microsoft.com/office/drawing/2014/main" id="{F6D4A919-76B8-47B8-BF78-4F34C9DF8A6F}"/>
              </a:ext>
            </a:extLst>
          </p:cNvPr>
          <p:cNvSpPr>
            <a:spLocks noGrp="1"/>
          </p:cNvSpPr>
          <p:nvPr>
            <p:ph idx="1"/>
          </p:nvPr>
        </p:nvSpPr>
        <p:spPr>
          <a:xfrm>
            <a:off x="134919" y="1553545"/>
            <a:ext cx="4214294" cy="4362346"/>
          </a:xfrm>
        </p:spPr>
        <p:txBody>
          <a:bodyPr>
            <a:noAutofit/>
          </a:bodyPr>
          <a:lstStyle/>
          <a:p>
            <a:pPr algn="just">
              <a:lnSpc>
                <a:spcPct val="140000"/>
              </a:lnSpc>
              <a:spcBef>
                <a:spcPts val="600"/>
              </a:spcBef>
              <a:buFont typeface="Arial" pitchFamily="34" charset="0"/>
              <a:buChar char="•"/>
            </a:pPr>
            <a:r>
              <a:rPr lang="vi-VN" b="0" dirty="0">
                <a:solidFill>
                  <a:srgbClr val="FF0000"/>
                </a:solidFill>
                <a:latin typeface="Tahoma" pitchFamily="34" charset="0"/>
                <a:ea typeface="Tahoma" pitchFamily="34" charset="0"/>
                <a:cs typeface="Tahoma" pitchFamily="34" charset="0"/>
              </a:rPr>
              <a:t> </a:t>
            </a:r>
            <a:r>
              <a:rPr lang="en-US" b="0" dirty="0" err="1">
                <a:solidFill>
                  <a:srgbClr val="FF0000"/>
                </a:solidFill>
                <a:latin typeface="Tahoma" pitchFamily="34" charset="0"/>
                <a:ea typeface="Tahoma" pitchFamily="34" charset="0"/>
                <a:cs typeface="Tahoma" pitchFamily="34" charset="0"/>
              </a:rPr>
              <a:t>Vinamilk's</a:t>
            </a:r>
            <a:r>
              <a:rPr lang="en-US" b="0" dirty="0">
                <a:solidFill>
                  <a:srgbClr val="FF0000"/>
                </a:solidFill>
                <a:latin typeface="Tahoma" pitchFamily="34" charset="0"/>
                <a:ea typeface="Tahoma" pitchFamily="34" charset="0"/>
                <a:cs typeface="Tahoma" pitchFamily="34" charset="0"/>
              </a:rPr>
              <a:t> goal in 2025</a:t>
            </a:r>
            <a:r>
              <a:rPr lang="en-US" b="0" dirty="0">
                <a:latin typeface="Tahoma" pitchFamily="34" charset="0"/>
                <a:ea typeface="Tahoma" pitchFamily="34" charset="0"/>
                <a:cs typeface="Tahoma" pitchFamily="34" charset="0"/>
              </a:rPr>
              <a:t>: increase revenue by 10% compared to the previous year</a:t>
            </a:r>
          </a:p>
          <a:p>
            <a:pPr algn="just">
              <a:lnSpc>
                <a:spcPct val="140000"/>
              </a:lnSpc>
              <a:spcBef>
                <a:spcPts val="600"/>
              </a:spcBef>
              <a:buFont typeface="Arial" pitchFamily="34" charset="0"/>
              <a:buChar char="•"/>
            </a:pPr>
            <a:r>
              <a:rPr lang="vi-VN" b="0" dirty="0">
                <a:solidFill>
                  <a:srgbClr val="FF0000"/>
                </a:solidFill>
                <a:latin typeface="Tahoma" pitchFamily="34" charset="0"/>
                <a:ea typeface="Tahoma" pitchFamily="34" charset="0"/>
                <a:cs typeface="Tahoma" pitchFamily="34" charset="0"/>
              </a:rPr>
              <a:t> </a:t>
            </a:r>
            <a:r>
              <a:rPr lang="en-US" b="0" dirty="0">
                <a:solidFill>
                  <a:srgbClr val="FF0000"/>
                </a:solidFill>
                <a:latin typeface="Tahoma" pitchFamily="34" charset="0"/>
                <a:ea typeface="Tahoma" pitchFamily="34" charset="0"/>
                <a:cs typeface="Tahoma" pitchFamily="34" charset="0"/>
              </a:rPr>
              <a:t>Strategy</a:t>
            </a:r>
            <a:r>
              <a:rPr lang="en-US" b="0" dirty="0">
                <a:latin typeface="Tahoma" pitchFamily="34" charset="0"/>
                <a:ea typeface="Tahoma" pitchFamily="34" charset="0"/>
                <a:cs typeface="Tahoma" pitchFamily="34" charset="0"/>
              </a:rPr>
              <a:t>: Research and Development (R&amp;D), Mergers and Acquisitions (M&amp;A), farm development</a:t>
            </a:r>
          </a:p>
          <a:p>
            <a:pPr algn="just">
              <a:lnSpc>
                <a:spcPct val="140000"/>
              </a:lnSpc>
              <a:spcBef>
                <a:spcPts val="600"/>
              </a:spcBef>
              <a:buFont typeface="Arial" pitchFamily="34" charset="0"/>
              <a:buChar char="•"/>
            </a:pPr>
            <a:r>
              <a:rPr lang="en-US" b="0" dirty="0">
                <a:solidFill>
                  <a:srgbClr val="FF0000"/>
                </a:solidFill>
                <a:latin typeface="Tahoma" pitchFamily="34" charset="0"/>
                <a:ea typeface="Tahoma" pitchFamily="34" charset="0"/>
                <a:cs typeface="Tahoma" pitchFamily="34" charset="0"/>
              </a:rPr>
              <a:t>Action plan</a:t>
            </a:r>
            <a:r>
              <a:rPr lang="en-US" b="0" dirty="0">
                <a:latin typeface="Tahoma" pitchFamily="34" charset="0"/>
                <a:ea typeface="Tahoma" pitchFamily="34" charset="0"/>
                <a:cs typeface="Tahoma" pitchFamily="34" charset="0"/>
              </a:rPr>
              <a:t>: R&amp;D for pre-mixed formula milk, acquisition of GTN, farm development in various provinces</a:t>
            </a:r>
          </a:p>
        </p:txBody>
      </p:sp>
      <p:pic>
        <p:nvPicPr>
          <p:cNvPr id="9" name="Picture 5" descr="8_guaa.jpg"/>
          <p:cNvPicPr>
            <a:picLocks noChangeAspect="1"/>
          </p:cNvPicPr>
          <p:nvPr/>
        </p:nvPicPr>
        <p:blipFill>
          <a:blip r:embed="rId4"/>
          <a:srcRect/>
          <a:stretch>
            <a:fillRect/>
          </a:stretch>
        </p:blipFill>
        <p:spPr bwMode="auto">
          <a:xfrm>
            <a:off x="4400550" y="2797405"/>
            <a:ext cx="4743450" cy="2479675"/>
          </a:xfrm>
          <a:prstGeom prst="rect">
            <a:avLst/>
          </a:prstGeom>
          <a:noFill/>
          <a:ln w="9525">
            <a:noFill/>
            <a:miter lim="800000"/>
            <a:headEnd/>
            <a:tailEnd/>
          </a:ln>
        </p:spPr>
      </p:pic>
      <p:sp>
        <p:nvSpPr>
          <p:cNvPr id="2" name="TextBox 1">
            <a:extLst>
              <a:ext uri="{FF2B5EF4-FFF2-40B4-BE49-F238E27FC236}">
                <a16:creationId xmlns:a16="http://schemas.microsoft.com/office/drawing/2014/main" id="{E2A4351B-98F1-7FF3-2CCF-DB43EBEA3737}"/>
              </a:ext>
            </a:extLst>
          </p:cNvPr>
          <p:cNvSpPr txBox="1"/>
          <p:nvPr/>
        </p:nvSpPr>
        <p:spPr>
          <a:xfrm>
            <a:off x="635334" y="289285"/>
            <a:ext cx="8309925" cy="477054"/>
          </a:xfrm>
          <a:prstGeom prst="rect">
            <a:avLst/>
          </a:prstGeom>
          <a:noFill/>
        </p:spPr>
        <p:txBody>
          <a:bodyPr wrap="square" rtlCol="0">
            <a:spAutoFit/>
          </a:bodyPr>
          <a:lstStyle/>
          <a:p>
            <a:pPr algn="ct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2.</a:t>
            </a: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1.</a:t>
            </a: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 WHAT IS PLANNING?</a:t>
            </a:r>
            <a:endPar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99420537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BD83F59-8D6B-4D3C-A9C1-D909DF52A308}"/>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0" y="1042681"/>
            <a:ext cx="9144000" cy="5815319"/>
          </a:xfrm>
          <a:prstGeom prst="rect">
            <a:avLst/>
          </a:prstGeom>
        </p:spPr>
      </p:pic>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4" cstate="print"/>
          <a:stretch>
            <a:fillRect/>
          </a:stretch>
        </p:blipFill>
        <p:spPr>
          <a:xfrm>
            <a:off x="134919" y="66372"/>
            <a:ext cx="606650" cy="909976"/>
          </a:xfrm>
          <a:prstGeom prst="rect">
            <a:avLst/>
          </a:prstGeom>
        </p:spPr>
      </p:pic>
      <p:sp>
        <p:nvSpPr>
          <p:cNvPr id="6" name="TextBox 5"/>
          <p:cNvSpPr txBox="1"/>
          <p:nvPr/>
        </p:nvSpPr>
        <p:spPr>
          <a:xfrm>
            <a:off x="741569" y="260767"/>
            <a:ext cx="8309925" cy="477054"/>
          </a:xfrm>
          <a:prstGeom prst="rect">
            <a:avLst/>
          </a:prstGeom>
          <a:noFill/>
        </p:spPr>
        <p:txBody>
          <a:bodyPr wrap="square" rtlCol="0">
            <a:spAutoFit/>
          </a:bodyPr>
          <a:lstStyle/>
          <a:p>
            <a:pPr algn="ctr"/>
            <a:r>
              <a:rPr lang="en-US" sz="2500" dirty="0">
                <a:solidFill>
                  <a:srgbClr val="FFFFFF"/>
                </a:solidFill>
              </a:rPr>
              <a:t>HANOI UNIVERSITY OF SCIENCE AND TECHNOLOGY</a:t>
            </a:r>
          </a:p>
        </p:txBody>
      </p:sp>
    </p:spTree>
    <p:extLst>
      <p:ext uri="{BB962C8B-B14F-4D97-AF65-F5344CB8AC3E}">
        <p14:creationId xmlns:p14="http://schemas.microsoft.com/office/powerpoint/2010/main" val="35104217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10" name="Rectangle 9">
            <a:extLst>
              <a:ext uri="{FF2B5EF4-FFF2-40B4-BE49-F238E27FC236}">
                <a16:creationId xmlns:a16="http://schemas.microsoft.com/office/drawing/2014/main" id="{B9A4EC03-9D93-DA48-BA0E-3769A5D99B7B}"/>
              </a:ext>
            </a:extLst>
          </p:cNvPr>
          <p:cNvSpPr/>
          <p:nvPr/>
        </p:nvSpPr>
        <p:spPr>
          <a:xfrm>
            <a:off x="304800" y="2362200"/>
            <a:ext cx="8839200" cy="2862322"/>
          </a:xfrm>
          <a:prstGeom prst="rect">
            <a:avLst/>
          </a:prstGeom>
          <a:ln>
            <a:solidFill>
              <a:schemeClr val="accent1"/>
            </a:solidFill>
          </a:ln>
        </p:spPr>
        <p:txBody>
          <a:bodyPr>
            <a:spAutoFit/>
          </a:bodyPr>
          <a:lstStyle/>
          <a:p>
            <a:pPr eaLnBrk="1" hangingPunct="1">
              <a:defRPr/>
            </a:pPr>
            <a:endParaRPr lang="en-US" sz="2000" cap="all" dirty="0">
              <a:ln w="0"/>
              <a:solidFill>
                <a:schemeClr val="tx1">
                  <a:lumMod val="95000"/>
                  <a:lumOff val="5000"/>
                </a:schemeClr>
              </a:solidFill>
              <a:effectLst>
                <a:reflection blurRad="12700" stA="50000" endPos="50000" dist="5000" dir="5400000" sy="-100000" rotWithShape="0"/>
              </a:effectLst>
              <a:cs typeface="Times New Roman" pitchFamily="18" charset="0"/>
            </a:endParaRPr>
          </a:p>
          <a:p>
            <a:pPr eaLnBrk="1" hangingPunct="1">
              <a:defRPr/>
            </a:pPr>
            <a:endParaRPr lang="en-US" sz="2000" cap="all" dirty="0">
              <a:ln w="0"/>
              <a:solidFill>
                <a:schemeClr val="tx1">
                  <a:lumMod val="95000"/>
                  <a:lumOff val="5000"/>
                </a:schemeClr>
              </a:solidFill>
              <a:effectLst>
                <a:reflection blurRad="12700" stA="50000" endPos="50000" dist="5000" dir="5400000" sy="-100000" rotWithShape="0"/>
              </a:effectLst>
              <a:cs typeface="Times New Roman" pitchFamily="18" charset="0"/>
            </a:endParaRPr>
          </a:p>
          <a:p>
            <a:pPr>
              <a:buFont typeface="Wingdings" pitchFamily="2" charset="2"/>
              <a:buChar char="Ø"/>
              <a:defRPr/>
            </a:pPr>
            <a:r>
              <a:rPr lang="en-US" sz="2000" cap="all" dirty="0">
                <a:ln w="0">
                  <a:solidFill>
                    <a:schemeClr val="tx1"/>
                  </a:solidFill>
                </a:ln>
                <a:solidFill>
                  <a:schemeClr val="tx1">
                    <a:lumMod val="95000"/>
                    <a:lumOff val="5000"/>
                  </a:schemeClr>
                </a:solidFill>
                <a:effectLst>
                  <a:reflection blurRad="12700" stA="50000" endPos="50000" dist="5000" dir="5400000" sy="-100000" rotWithShape="0"/>
                </a:effectLst>
                <a:cs typeface="Times New Roman" pitchFamily="18" charset="0"/>
              </a:rPr>
              <a:t>What does the organization need to do?</a:t>
            </a:r>
          </a:p>
          <a:p>
            <a:pPr>
              <a:buFont typeface="Wingdings" pitchFamily="2" charset="2"/>
              <a:buChar char="Ø"/>
              <a:defRPr/>
            </a:pPr>
            <a:endParaRPr lang="en-US" sz="2000" cap="all" dirty="0">
              <a:ln w="0">
                <a:solidFill>
                  <a:schemeClr val="tx1"/>
                </a:solidFill>
              </a:ln>
              <a:solidFill>
                <a:schemeClr val="tx1">
                  <a:lumMod val="95000"/>
                  <a:lumOff val="5000"/>
                </a:schemeClr>
              </a:solidFill>
              <a:effectLst>
                <a:reflection blurRad="12700" stA="50000" endPos="50000" dist="5000" dir="5400000" sy="-100000" rotWithShape="0"/>
              </a:effectLst>
              <a:cs typeface="Times New Roman" pitchFamily="18" charset="0"/>
            </a:endParaRPr>
          </a:p>
          <a:p>
            <a:pPr>
              <a:buFont typeface="Wingdings" pitchFamily="2" charset="2"/>
              <a:buChar char="Ø"/>
              <a:defRPr/>
            </a:pPr>
            <a:r>
              <a:rPr lang="en-US" sz="2000" cap="all" dirty="0">
                <a:ln w="0">
                  <a:solidFill>
                    <a:schemeClr val="tx1"/>
                  </a:solidFill>
                </a:ln>
                <a:solidFill>
                  <a:schemeClr val="tx1">
                    <a:lumMod val="95000"/>
                    <a:lumOff val="5000"/>
                  </a:schemeClr>
                </a:solidFill>
                <a:effectLst>
                  <a:reflection blurRad="12700" stA="50000" endPos="50000" dist="5000" dir="5400000" sy="-100000" rotWithShape="0"/>
                </a:effectLst>
                <a:cs typeface="Times New Roman" pitchFamily="18" charset="0"/>
              </a:rPr>
              <a:t>How should it be done?</a:t>
            </a:r>
          </a:p>
          <a:p>
            <a:pPr>
              <a:buFont typeface="Wingdings" pitchFamily="2" charset="2"/>
              <a:buChar char="Ø"/>
              <a:defRPr/>
            </a:pPr>
            <a:endParaRPr lang="en-US" sz="2000" cap="all" dirty="0">
              <a:ln w="0">
                <a:solidFill>
                  <a:schemeClr val="tx1"/>
                </a:solidFill>
              </a:ln>
              <a:solidFill>
                <a:schemeClr val="tx1">
                  <a:lumMod val="95000"/>
                  <a:lumOff val="5000"/>
                </a:schemeClr>
              </a:solidFill>
              <a:effectLst>
                <a:reflection blurRad="12700" stA="50000" endPos="50000" dist="5000" dir="5400000" sy="-100000" rotWithShape="0"/>
              </a:effectLst>
              <a:cs typeface="Times New Roman" pitchFamily="18" charset="0"/>
            </a:endParaRPr>
          </a:p>
          <a:p>
            <a:pPr>
              <a:buFont typeface="Wingdings" pitchFamily="2" charset="2"/>
              <a:buChar char="Ø"/>
              <a:defRPr/>
            </a:pPr>
            <a:r>
              <a:rPr lang="en-US" sz="2000" cap="all" dirty="0">
                <a:ln w="0">
                  <a:solidFill>
                    <a:schemeClr val="tx1"/>
                  </a:solidFill>
                </a:ln>
                <a:solidFill>
                  <a:schemeClr val="tx1">
                    <a:lumMod val="95000"/>
                    <a:lumOff val="5000"/>
                  </a:schemeClr>
                </a:solidFill>
                <a:effectLst>
                  <a:reflection blurRad="12700" stA="50000" endPos="50000" dist="5000" dir="5400000" sy="-100000" rotWithShape="0"/>
                </a:effectLst>
                <a:cs typeface="Times New Roman" pitchFamily="18" charset="0"/>
              </a:rPr>
              <a:t>How are resources allocated for implementation?"</a:t>
            </a:r>
          </a:p>
          <a:p>
            <a:pPr eaLnBrk="1" hangingPunct="1">
              <a:buFont typeface="Wingdings" pitchFamily="2" charset="2"/>
              <a:buChar char="Ø"/>
              <a:defRPr/>
            </a:pPr>
            <a:endParaRPr lang="en-US" sz="2000" cap="all" dirty="0">
              <a:ln w="0">
                <a:solidFill>
                  <a:schemeClr val="tx1"/>
                </a:solidFill>
              </a:ln>
              <a:solidFill>
                <a:schemeClr val="tx1">
                  <a:lumMod val="95000"/>
                  <a:lumOff val="5000"/>
                </a:schemeClr>
              </a:solidFill>
              <a:effectLst>
                <a:reflection blurRad="12700" stA="50000" endPos="50000" dist="5000" dir="5400000" sy="-100000" rotWithShape="0"/>
              </a:effectLst>
              <a:cs typeface="Times New Roman" pitchFamily="18" charset="0"/>
            </a:endParaRPr>
          </a:p>
          <a:p>
            <a:pPr eaLnBrk="1" hangingPunct="1">
              <a:defRPr/>
            </a:pPr>
            <a:endParaRPr lang="en-US" sz="2000" cap="all" dirty="0">
              <a:ln w="0"/>
              <a:solidFill>
                <a:schemeClr val="tx1">
                  <a:lumMod val="95000"/>
                  <a:lumOff val="5000"/>
                </a:schemeClr>
              </a:solidFill>
              <a:effectLst>
                <a:reflection blurRad="12700" stA="50000" endPos="50000" dist="5000" dir="5400000" sy="-100000" rotWithShape="0"/>
              </a:effectLst>
              <a:cs typeface="Arial" charset="0"/>
            </a:endParaRPr>
          </a:p>
        </p:txBody>
      </p:sp>
      <p:sp>
        <p:nvSpPr>
          <p:cNvPr id="2" name="TextBox 1">
            <a:extLst>
              <a:ext uri="{FF2B5EF4-FFF2-40B4-BE49-F238E27FC236}">
                <a16:creationId xmlns:a16="http://schemas.microsoft.com/office/drawing/2014/main" id="{834DF8C7-4442-B8EC-6D10-5451148B6E7A}"/>
              </a:ext>
            </a:extLst>
          </p:cNvPr>
          <p:cNvSpPr txBox="1"/>
          <p:nvPr/>
        </p:nvSpPr>
        <p:spPr>
          <a:xfrm>
            <a:off x="787734" y="441685"/>
            <a:ext cx="8309925" cy="477054"/>
          </a:xfrm>
          <a:prstGeom prst="rect">
            <a:avLst/>
          </a:prstGeom>
          <a:noFill/>
        </p:spPr>
        <p:txBody>
          <a:bodyPr wrap="square" rtlCol="0">
            <a:spAutoFit/>
          </a:bodyPr>
          <a:lstStyle/>
          <a:p>
            <a:pPr algn="ct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2.</a:t>
            </a: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1.</a:t>
            </a: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 WHAT IS PLANNING?</a:t>
            </a:r>
            <a:endPar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183383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10">
                                            <p:txEl>
                                              <p:pRg st="2" end="2"/>
                                            </p:txEl>
                                          </p:spTgt>
                                        </p:tgtEl>
                                        <p:attrNameLst>
                                          <p:attrName>style.visibility</p:attrName>
                                        </p:attrNameLst>
                                      </p:cBhvr>
                                      <p:to>
                                        <p:strVal val="visible"/>
                                      </p:to>
                                    </p:set>
                                    <p:animEffect transition="in" filter="box(in)">
                                      <p:cBhvr>
                                        <p:cTn id="7" dur="500"/>
                                        <p:tgtEl>
                                          <p:spTgt spid="10">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10">
                                            <p:txEl>
                                              <p:pRg st="4" end="4"/>
                                            </p:txEl>
                                          </p:spTgt>
                                        </p:tgtEl>
                                        <p:attrNameLst>
                                          <p:attrName>style.visibility</p:attrName>
                                        </p:attrNameLst>
                                      </p:cBhvr>
                                      <p:to>
                                        <p:strVal val="visible"/>
                                      </p:to>
                                    </p:set>
                                    <p:animEffect transition="in" filter="box(in)">
                                      <p:cBhvr>
                                        <p:cTn id="12" dur="500"/>
                                        <p:tgtEl>
                                          <p:spTgt spid="10">
                                            <p:txEl>
                                              <p:pRg st="4" end="4"/>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10">
                                            <p:txEl>
                                              <p:pRg st="6" end="6"/>
                                            </p:txEl>
                                          </p:spTgt>
                                        </p:tgtEl>
                                        <p:attrNameLst>
                                          <p:attrName>style.visibility</p:attrName>
                                        </p:attrNameLst>
                                      </p:cBhvr>
                                      <p:to>
                                        <p:strVal val="visible"/>
                                      </p:to>
                                    </p:set>
                                    <p:animEffect transition="in" filter="box(in)">
                                      <p:cBhvr>
                                        <p:cTn id="17" dur="500"/>
                                        <p:tgtEl>
                                          <p:spTgt spid="10">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cstate="print"/>
          <a:stretch>
            <a:fillRect/>
          </a:stretch>
        </p:blipFill>
        <p:spPr>
          <a:xfrm>
            <a:off x="134919" y="66372"/>
            <a:ext cx="606650" cy="909976"/>
          </a:xfrm>
          <a:prstGeom prst="rect">
            <a:avLst/>
          </a:prstGeom>
        </p:spPr>
      </p:pic>
      <p:sp>
        <p:nvSpPr>
          <p:cNvPr id="10" name="Rectangle 9">
            <a:extLst>
              <a:ext uri="{FF2B5EF4-FFF2-40B4-BE49-F238E27FC236}">
                <a16:creationId xmlns:a16="http://schemas.microsoft.com/office/drawing/2014/main" id="{B9A4EC03-9D93-DA48-BA0E-3769A5D99B7B}"/>
              </a:ext>
            </a:extLst>
          </p:cNvPr>
          <p:cNvSpPr/>
          <p:nvPr/>
        </p:nvSpPr>
        <p:spPr>
          <a:xfrm>
            <a:off x="304800" y="2362200"/>
            <a:ext cx="8839200" cy="2400657"/>
          </a:xfrm>
          <a:prstGeom prst="rect">
            <a:avLst/>
          </a:prstGeom>
          <a:ln>
            <a:solidFill>
              <a:schemeClr val="accent1"/>
            </a:solidFill>
          </a:ln>
        </p:spPr>
        <p:txBody>
          <a:bodyPr>
            <a:spAutoFit/>
          </a:bodyPr>
          <a:lstStyle/>
          <a:p>
            <a:pPr eaLnBrk="1" hangingPunct="1">
              <a:defRPr/>
            </a:pPr>
            <a:r>
              <a:rPr lang="en-US" sz="3000" b="1" cap="all" dirty="0">
                <a:ln w="0"/>
                <a:solidFill>
                  <a:schemeClr val="tx1">
                    <a:lumMod val="95000"/>
                    <a:lumOff val="5000"/>
                  </a:schemeClr>
                </a:solidFill>
                <a:effectLst>
                  <a:reflection blurRad="12700" stA="50000" endPos="50000" dist="5000" dir="5400000" sy="-100000" rotWithShape="0"/>
                </a:effectLst>
                <a:cs typeface="Times New Roman" pitchFamily="18" charset="0"/>
              </a:rPr>
              <a:t>5W1H</a:t>
            </a:r>
          </a:p>
          <a:p>
            <a:pPr eaLnBrk="1" hangingPunct="1">
              <a:defRPr/>
            </a:pPr>
            <a:endParaRPr lang="en-US" sz="3000" b="1" cap="all" dirty="0">
              <a:ln w="0"/>
              <a:solidFill>
                <a:schemeClr val="tx1">
                  <a:lumMod val="95000"/>
                  <a:lumOff val="5000"/>
                </a:schemeClr>
              </a:solidFill>
              <a:effectLst>
                <a:reflection blurRad="12700" stA="50000" endPos="50000" dist="5000" dir="5400000" sy="-100000" rotWithShape="0"/>
              </a:effectLst>
              <a:cs typeface="Times New Roman" pitchFamily="18" charset="0"/>
            </a:endParaRPr>
          </a:p>
          <a:p>
            <a:pPr eaLnBrk="1" hangingPunct="1">
              <a:defRPr/>
            </a:pPr>
            <a:r>
              <a:rPr lang="en-US" sz="3000" b="1" cap="all" dirty="0">
                <a:ln w="0"/>
                <a:solidFill>
                  <a:schemeClr val="tx1">
                    <a:lumMod val="95000"/>
                    <a:lumOff val="5000"/>
                  </a:schemeClr>
                </a:solidFill>
                <a:effectLst>
                  <a:reflection blurRad="12700" stA="50000" endPos="50000" dist="5000" dir="5400000" sy="-100000" rotWithShape="0"/>
                </a:effectLst>
                <a:cs typeface="Times New Roman" pitchFamily="18" charset="0"/>
              </a:rPr>
              <a:t>5W2h</a:t>
            </a:r>
          </a:p>
          <a:p>
            <a:pPr eaLnBrk="1" hangingPunct="1">
              <a:defRPr/>
            </a:pPr>
            <a:endParaRPr lang="en-US" sz="3000" b="1" cap="all" dirty="0">
              <a:ln w="0"/>
              <a:solidFill>
                <a:schemeClr val="tx1">
                  <a:lumMod val="95000"/>
                  <a:lumOff val="5000"/>
                </a:schemeClr>
              </a:solidFill>
              <a:effectLst>
                <a:reflection blurRad="12700" stA="50000" endPos="50000" dist="5000" dir="5400000" sy="-100000" rotWithShape="0"/>
              </a:effectLst>
              <a:cs typeface="Times New Roman" pitchFamily="18" charset="0"/>
            </a:endParaRPr>
          </a:p>
          <a:p>
            <a:pPr eaLnBrk="1" hangingPunct="1">
              <a:defRPr/>
            </a:pPr>
            <a:r>
              <a:rPr lang="en-US" sz="3000" b="1" cap="all" dirty="0">
                <a:ln w="0"/>
                <a:solidFill>
                  <a:schemeClr val="tx1">
                    <a:lumMod val="95000"/>
                    <a:lumOff val="5000"/>
                  </a:schemeClr>
                </a:solidFill>
                <a:effectLst>
                  <a:reflection blurRad="12700" stA="50000" endPos="50000" dist="5000" dir="5400000" sy="-100000" rotWithShape="0"/>
                </a:effectLst>
                <a:cs typeface="Times New Roman" pitchFamily="18" charset="0"/>
              </a:rPr>
              <a:t>5W1H2C5M</a:t>
            </a:r>
            <a:endParaRPr lang="en-US" sz="3000" b="1" cap="all" dirty="0">
              <a:ln w="0"/>
              <a:solidFill>
                <a:schemeClr val="tx1">
                  <a:lumMod val="95000"/>
                  <a:lumOff val="5000"/>
                </a:schemeClr>
              </a:solidFill>
              <a:effectLst>
                <a:reflection blurRad="12700" stA="50000" endPos="50000" dist="5000" dir="5400000" sy="-100000" rotWithShape="0"/>
              </a:effectLst>
              <a:cs typeface="Arial" charset="0"/>
            </a:endParaRPr>
          </a:p>
        </p:txBody>
      </p:sp>
      <p:sp>
        <p:nvSpPr>
          <p:cNvPr id="2" name="TextBox 1">
            <a:extLst>
              <a:ext uri="{FF2B5EF4-FFF2-40B4-BE49-F238E27FC236}">
                <a16:creationId xmlns:a16="http://schemas.microsoft.com/office/drawing/2014/main" id="{A6216FD4-1269-767F-0EB1-7194010A841F}"/>
              </a:ext>
            </a:extLst>
          </p:cNvPr>
          <p:cNvSpPr txBox="1"/>
          <p:nvPr/>
        </p:nvSpPr>
        <p:spPr>
          <a:xfrm>
            <a:off x="787734" y="441685"/>
            <a:ext cx="8309925" cy="477054"/>
          </a:xfrm>
          <a:prstGeom prst="rect">
            <a:avLst/>
          </a:prstGeom>
          <a:noFill/>
        </p:spPr>
        <p:txBody>
          <a:bodyPr wrap="square" rtlCol="0">
            <a:spAutoFit/>
          </a:bodyPr>
          <a:lstStyle/>
          <a:p>
            <a:pPr algn="ct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2.</a:t>
            </a: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1.</a:t>
            </a:r>
            <a:r>
              <a:rPr lang="vi-VN" sz="2500" b="1" dirty="0">
                <a:solidFill>
                  <a:srgbClr val="FFFFFF"/>
                </a:solidFill>
                <a:latin typeface="Tahoma" panose="020B0604030504040204" pitchFamily="34" charset="0"/>
                <a:ea typeface="Tahoma" panose="020B0604030504040204" pitchFamily="34" charset="0"/>
                <a:cs typeface="Tahoma" panose="020B0604030504040204" pitchFamily="34" charset="0"/>
              </a:rPr>
              <a:t> WHAT IS PLANNING?</a:t>
            </a:r>
            <a:endPar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endParaRPr>
          </a:p>
        </p:txBody>
      </p:sp>
    </p:spTree>
    <p:extLst>
      <p:ext uri="{BB962C8B-B14F-4D97-AF65-F5344CB8AC3E}">
        <p14:creationId xmlns:p14="http://schemas.microsoft.com/office/powerpoint/2010/main" val="200391127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picture containing shape&#10;&#10;Description automatically generated">
            <a:extLst>
              <a:ext uri="{FF2B5EF4-FFF2-40B4-BE49-F238E27FC236}">
                <a16:creationId xmlns:a16="http://schemas.microsoft.com/office/drawing/2014/main" id="{CC828166-5E16-6655-2BF2-F985A4A5DCE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219665" y="68263"/>
            <a:ext cx="6704671" cy="6721475"/>
          </a:xfrm>
          <a:noFill/>
        </p:spPr>
      </p:pic>
    </p:spTree>
    <p:extLst>
      <p:ext uri="{BB962C8B-B14F-4D97-AF65-F5344CB8AC3E}">
        <p14:creationId xmlns:p14="http://schemas.microsoft.com/office/powerpoint/2010/main" val="417590839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0.0&quot;&gt;&lt;object type=&quot;1&quot; unique_id=&quot;10001&quot;&gt;&lt;object type=&quot;2&quot; unique_id=&quot;10002&quot;&gt;&lt;object type=&quot;3&quot; unique_id=&quot;10003&quot;&gt;&lt;property id=&quot;20148&quot; value=&quot;5&quot;/&gt;&lt;property id=&quot;20300&quot; value=&quot;Slide 1&quot;/&gt;&lt;property id=&quot;20307&quot; value=&quot;256&quot;/&gt;&lt;/object&gt;&lt;object type=&quot;3&quot; unique_id=&quot;10004&quot;&gt;&lt;property id=&quot;20148&quot; value=&quot;5&quot;/&gt;&lt;property id=&quot;20300&quot; value=&quot;Slide 2 - &amp;quot;CONTENT&amp;quot;&quot;/&gt;&lt;property id=&quot;20307&quot; value=&quot;258&quot;/&gt;&lt;/object&gt;&lt;object type=&quot;3&quot; unique_id=&quot;10006&quot;&gt;&lt;property id=&quot;20148&quot; value=&quot;5&quot;/&gt;&lt;property id=&quot;20300&quot; value=&quot;Slide 3&quot;/&gt;&lt;property id=&quot;20307&quot; value=&quot;260&quot;/&gt;&lt;/object&gt;&lt;object type=&quot;3&quot; unique_id=&quot;10007&quot;&gt;&lt;property id=&quot;20148&quot; value=&quot;5&quot;/&gt;&lt;property id=&quot;20300&quot; value=&quot;Slide 4&quot;/&gt;&lt;property id=&quot;20307&quot; value=&quot;261&quot;/&gt;&lt;/object&gt;&lt;object type=&quot;3&quot; unique_id=&quot;10008&quot;&gt;&lt;property id=&quot;20148&quot; value=&quot;5&quot;/&gt;&lt;property id=&quot;20300&quot; value=&quot;Slide 5&quot;/&gt;&lt;property id=&quot;20307&quot; value=&quot;262&quot;/&gt;&lt;/object&gt;&lt;object type=&quot;3&quot; unique_id=&quot;10009&quot;&gt;&lt;property id=&quot;20148&quot; value=&quot;5&quot;/&gt;&lt;property id=&quot;20300&quot; value=&quot;Slide 6&quot;/&gt;&lt;property id=&quot;20307&quot; value=&quot;263&quot;/&gt;&lt;/object&gt;&lt;object type=&quot;3&quot; unique_id=&quot;10010&quot;&gt;&lt;property id=&quot;20148&quot; value=&quot;5&quot;/&gt;&lt;property id=&quot;20300&quot; value=&quot;Slide 7&quot;/&gt;&lt;property id=&quot;20307&quot; value=&quot;264&quot;/&gt;&lt;/object&gt;&lt;object type=&quot;3&quot; unique_id=&quot;10014&quot;&gt;&lt;property id=&quot;20148&quot; value=&quot;5&quot;/&gt;&lt;property id=&quot;20300&quot; value=&quot;Slide 8&quot;/&gt;&lt;property id=&quot;20307&quot; value=&quot;267&quot;/&gt;&lt;/object&gt;&lt;object type=&quot;3&quot; unique_id=&quot;10017&quot;&gt;&lt;property id=&quot;20148&quot; value=&quot;5&quot;/&gt;&lt;property id=&quot;20300&quot; value=&quot;Slide 18&quot;/&gt;&lt;property id=&quot;20307&quot; value=&quot;270&quot;/&gt;&lt;/object&gt;&lt;object type=&quot;3&quot; unique_id=&quot;10451&quot;&gt;&lt;property id=&quot;20148&quot; value=&quot;5&quot;/&gt;&lt;property id=&quot;20300&quot; value=&quot;Slide 9&quot;/&gt;&lt;property id=&quot;20307&quot; value=&quot;273&quot;/&gt;&lt;/object&gt;&lt;object type=&quot;3&quot; unique_id=&quot;10903&quot;&gt;&lt;property id=&quot;20148&quot; value=&quot;5&quot;/&gt;&lt;property id=&quot;20300&quot; value=&quot;Slide 11&quot;/&gt;&lt;property id=&quot;20307&quot; value=&quot;276&quot;/&gt;&lt;/object&gt;&lt;object type=&quot;3&quot; unique_id=&quot;1166415&quot;&gt;&lt;property id=&quot;20148&quot; value=&quot;5&quot;/&gt;&lt;property id=&quot;20300&quot; value=&quot;Slide 10&quot;/&gt;&lt;property id=&quot;20307&quot; value=&quot;277&quot;/&gt;&lt;/object&gt;&lt;object type=&quot;3&quot; unique_id=&quot;1166476&quot;&gt;&lt;property id=&quot;20148&quot; value=&quot;5&quot;/&gt;&lt;property id=&quot;20300&quot; value=&quot;Slide 12&quot;/&gt;&lt;property id=&quot;20307&quot; value=&quot;286&quot;/&gt;&lt;/object&gt;&lt;object type=&quot;3&quot; unique_id=&quot;1166642&quot;&gt;&lt;property id=&quot;20148&quot; value=&quot;5&quot;/&gt;&lt;property id=&quot;20300&quot; value=&quot;Slide 13&quot;/&gt;&lt;property id=&quot;20307&quot; value=&quot;281&quot;/&gt;&lt;/object&gt;&lt;object type=&quot;3&quot; unique_id=&quot;1166643&quot;&gt;&lt;property id=&quot;20148&quot; value=&quot;5&quot;/&gt;&lt;property id=&quot;20300&quot; value=&quot;Slide 14&quot;/&gt;&lt;property id=&quot;20307&quot; value=&quot;288&quot;/&gt;&lt;/object&gt;&lt;object type=&quot;3&quot; unique_id=&quot;1166644&quot;&gt;&lt;property id=&quot;20148&quot; value=&quot;5&quot;/&gt;&lt;property id=&quot;20300&quot; value=&quot;Slide 15&quot;/&gt;&lt;property id=&quot;20307&quot; value=&quot;289&quot;/&gt;&lt;/object&gt;&lt;object type=&quot;3&quot; unique_id=&quot;1166645&quot;&gt;&lt;property id=&quot;20148&quot; value=&quot;5&quot;/&gt;&lt;property id=&quot;20300&quot; value=&quot;Slide 16&quot;/&gt;&lt;property id=&quot;20307&quot; value=&quot;285&quot;/&gt;&lt;/object&gt;&lt;object type=&quot;3&quot; unique_id=&quot;1166646&quot;&gt;&lt;property id=&quot;20148&quot; value=&quot;5&quot;/&gt;&lt;property id=&quot;20300&quot; value=&quot;Slide 17&quot;/&gt;&lt;property id=&quot;20307&quot; value=&quot;291&quot;/&gt;&lt;/object&gt;&lt;/object&gt;&lt;object type=&quot;8&quot; unique_id=&quot;10034&quot;&gt;&lt;/object&gt;&lt;/object&gt;&lt;/database&gt;"/>
  <p:tag name="SECTOMILLISECCONVERTED" val="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E51753207B728419CE15FC26C066D24" ma:contentTypeVersion="4" ma:contentTypeDescription="Create a new document." ma:contentTypeScope="" ma:versionID="1580ad8ce60330eacdd52f00f081f78d">
  <xsd:schema xmlns:xsd="http://www.w3.org/2001/XMLSchema" xmlns:xs="http://www.w3.org/2001/XMLSchema" xmlns:p="http://schemas.microsoft.com/office/2006/metadata/properties" xmlns:ns2="a5ed50e2-7376-4ccf-9b31-1b9b7ae842f3" targetNamespace="http://schemas.microsoft.com/office/2006/metadata/properties" ma:root="true" ma:fieldsID="a5c4a23de25b9446667ab13d7c9ba30e" ns2:_="">
    <xsd:import namespace="a5ed50e2-7376-4ccf-9b31-1b9b7ae842f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ed50e2-7376-4ccf-9b31-1b9b7ae842f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C454781-4FE4-4F71-8D0F-60DDD9593B34}">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08437E5B-4C88-47F0-9793-8A953ECAC6E5}">
  <ds:schemaRefs>
    <ds:schemaRef ds:uri="http://schemas.microsoft.com/sharepoint/v3/contenttype/forms"/>
  </ds:schemaRefs>
</ds:datastoreItem>
</file>

<file path=customXml/itemProps3.xml><?xml version="1.0" encoding="utf-8"?>
<ds:datastoreItem xmlns:ds="http://schemas.openxmlformats.org/officeDocument/2006/customXml" ds:itemID="{66937322-9A95-4F67-9392-987F22F675BA}"/>
</file>

<file path=docProps/app.xml><?xml version="1.0" encoding="utf-8"?>
<Properties xmlns="http://schemas.openxmlformats.org/officeDocument/2006/extended-properties" xmlns:vt="http://schemas.openxmlformats.org/officeDocument/2006/docPropsVTypes">
  <Template>Essential.thmx</Template>
  <TotalTime>18469</TotalTime>
  <Words>4197</Words>
  <Application>Microsoft Macintosh PowerPoint</Application>
  <PresentationFormat>On-screen Show (4:3)</PresentationFormat>
  <Paragraphs>546</Paragraphs>
  <Slides>60</Slides>
  <Notes>53</Notes>
  <HiddenSlides>0</HiddenSlides>
  <MMClips>0</MMClips>
  <ScaleCrop>false</ScaleCrop>
  <HeadingPairs>
    <vt:vector size="6" baseType="variant">
      <vt:variant>
        <vt:lpstr>Fonts Used</vt:lpstr>
      </vt:variant>
      <vt:variant>
        <vt:i4>18</vt:i4>
      </vt:variant>
      <vt:variant>
        <vt:lpstr>Theme</vt:lpstr>
      </vt:variant>
      <vt:variant>
        <vt:i4>1</vt:i4>
      </vt:variant>
      <vt:variant>
        <vt:lpstr>Slide Titles</vt:lpstr>
      </vt:variant>
      <vt:variant>
        <vt:i4>60</vt:i4>
      </vt:variant>
    </vt:vector>
  </HeadingPairs>
  <TitlesOfParts>
    <vt:vector size="79" baseType="lpstr">
      <vt:lpstr>Arial </vt:lpstr>
      <vt:lpstr>Arial Unicode MS</vt:lpstr>
      <vt:lpstr>DejaVu Sans</vt:lpstr>
      <vt:lpstr>Malgun Gothic</vt:lpstr>
      <vt:lpstr>ＭＳ Ｐゴシック</vt:lpstr>
      <vt:lpstr>ＭＳ Ｐゴシック</vt:lpstr>
      <vt:lpstr>NimbusRomNo9L-Medi</vt:lpstr>
      <vt:lpstr>NimbusRomNo9L-Regu</vt:lpstr>
      <vt:lpstr>overpass</vt:lpstr>
      <vt:lpstr>Söhne</vt:lpstr>
      <vt:lpstr>Arial</vt:lpstr>
      <vt:lpstr>Arial Black</vt:lpstr>
      <vt:lpstr>Calibri</vt:lpstr>
      <vt:lpstr>Courier New</vt:lpstr>
      <vt:lpstr>Tahoma</vt:lpstr>
      <vt:lpstr>Times New Roman</vt:lpstr>
      <vt:lpstr>Verdana</vt:lpstr>
      <vt:lpstr>Wingdings</vt:lpstr>
      <vt:lpstr>Essential</vt:lpstr>
      <vt:lpstr>PowerPoint Presentation</vt:lpstr>
      <vt:lpstr>PowerPoint Presentation</vt:lpstr>
      <vt:lpstr>OBJECTIVES</vt:lpstr>
      <vt:lpstr>CONTENT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Planning hierarchy</vt:lpstr>
      <vt:lpstr>Planning and levels of management</vt:lpstr>
      <vt:lpstr>PowerPoint Presentation</vt:lpstr>
      <vt:lpstr>PowerPoint Presentation</vt:lpstr>
      <vt:lpstr>PowerPoint Presentation</vt:lpstr>
      <vt:lpstr>PowerPoint Presentation</vt:lpstr>
      <vt:lpstr>SMART criteria</vt:lpstr>
      <vt:lpstr>PowerPoint Presentation</vt:lpstr>
      <vt:lpstr>PowerPoint Presentation</vt:lpstr>
      <vt:lpstr>PowerPoint Presentation</vt:lpstr>
      <vt:lpstr>PowerPoint Presentation</vt:lpstr>
      <vt:lpstr>PowerPoint Presentation</vt:lpstr>
      <vt:lpstr>Steps in the Strategic Management Process</vt:lpstr>
      <vt:lpstr>External and Internal Analyses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Traditional Goal Setting</vt:lpstr>
      <vt:lpstr>Management by Objectives</vt:lpstr>
      <vt:lpstr>PowerPoint Presentation</vt:lpstr>
      <vt:lpstr>Step in management by objectives process</vt:lpstr>
      <vt:lpstr>PowerPoint Presentation</vt:lpstr>
      <vt:lpstr>PowerPoint Presentation</vt:lpstr>
      <vt:lpstr>Factors  affecting quality of a plan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HUST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Hoang-hai Tran</dc:creator>
  <cp:lastModifiedBy>Nguyễn Thanh Hương</cp:lastModifiedBy>
  <cp:revision>331</cp:revision>
  <dcterms:created xsi:type="dcterms:W3CDTF">2016-05-07T23:28:48Z</dcterms:created>
  <dcterms:modified xsi:type="dcterms:W3CDTF">2025-04-01T06:04:47Z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0x0101009E51753207B728419CE15FC26C066D24</vt:lpwstr>
  </property>
</Properties>
</file>

<file path=docProps/thumbnail.jpeg>
</file>